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embeddedFontLst>
    <p:embeddedFont>
      <p:font typeface="Questrial" panose="020B0604020202020204" charset="0"/>
      <p:regular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67" autoAdjust="0"/>
  </p:normalViewPr>
  <p:slideViewPr>
    <p:cSldViewPr>
      <p:cViewPr>
        <p:scale>
          <a:sx n="57" d="100"/>
          <a:sy n="57" d="100"/>
        </p:scale>
        <p:origin x="-70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3615011601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9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2" name="Shape 93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4" name="Shape 155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6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2" name="Shape 16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16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0" name="Shape 167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7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8" name="Shape 174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17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6" name="Shape 179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8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4" name="Shape 185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19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2" name="Shape 191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hape 19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0" name="Shape 197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20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8" name="Shape 203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21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6" name="Shape 211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0" name="Shape 100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21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4" name="Shape 217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hape 22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2" name="Shape 225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23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0" name="Shape 231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23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18" name="Shape 237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hape 24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6" name="Shape 243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24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4" name="Shape 250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hape 25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2" name="Shape 256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hape 26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0" name="Shape 261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10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8" name="Shape 106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11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1506" name="Shape 11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2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4" name="Shape 121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2" name="Shape 130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3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0" name="Shape 136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4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8" name="Shape 14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4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6" name="Shape 148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Shape 6"/>
          <p:cNvCxnSpPr>
            <a:cxnSpLocks noChangeShapeType="1"/>
          </p:cNvCxnSpPr>
          <p:nvPr/>
        </p:nvCxnSpPr>
        <p:spPr bwMode="auto">
          <a:xfrm>
            <a:off x="0" y="6350"/>
            <a:ext cx="9137650" cy="6845300"/>
          </a:xfrm>
          <a:prstGeom prst="straightConnector1">
            <a:avLst/>
          </a:prstGeom>
          <a:noFill/>
          <a:ln w="9525" cap="rnd">
            <a:solidFill>
              <a:srgbClr val="D1D1D1">
                <a:alpha val="34901"/>
              </a:srgbClr>
            </a:solidFill>
            <a:round/>
            <a:headEnd/>
            <a:tailEnd/>
          </a:ln>
        </p:spPr>
      </p:cxnSp>
      <p:cxnSp>
        <p:nvCxnSpPr>
          <p:cNvPr id="6" name="Shape 7"/>
          <p:cNvCxnSpPr>
            <a:cxnSpLocks noChangeShapeType="1"/>
          </p:cNvCxnSpPr>
          <p:nvPr/>
        </p:nvCxnSpPr>
        <p:spPr bwMode="auto">
          <a:xfrm flipH="1">
            <a:off x="6469063" y="4948238"/>
            <a:ext cx="2673350" cy="1900237"/>
          </a:xfrm>
          <a:prstGeom prst="straightConnector1">
            <a:avLst/>
          </a:prstGeom>
          <a:noFill/>
          <a:ln w="9525" cap="rnd">
            <a:solidFill>
              <a:srgbClr val="D6D6D6">
                <a:alpha val="44705"/>
              </a:srgbClr>
            </a:solidFill>
            <a:round/>
            <a:headEnd/>
            <a:tailEnd/>
          </a:ln>
        </p:spPr>
      </p:cxnSp>
      <p:sp>
        <p:nvSpPr>
          <p:cNvPr id="7" name="Shape 14"/>
          <p:cNvSpPr>
            <a:spLocks noChangeArrowheads="1"/>
          </p:cNvSpPr>
          <p:nvPr/>
        </p:nvSpPr>
        <p:spPr bwMode="auto">
          <a:xfrm rot="16200000">
            <a:off x="7553325" y="5254626"/>
            <a:ext cx="1893887" cy="1293812"/>
          </a:xfrm>
          <a:prstGeom prst="triangle">
            <a:avLst>
              <a:gd name="adj" fmla="val 51324"/>
            </a:avLst>
          </a:prstGeom>
          <a:gradFill rotWithShape="0">
            <a:gsLst>
              <a:gs pos="0">
                <a:srgbClr val="B3004C"/>
              </a:gs>
              <a:gs pos="60001">
                <a:srgbClr val="FF378C"/>
              </a:gs>
              <a:gs pos="100000">
                <a:srgbClr val="FFABCE"/>
              </a:gs>
            </a:gsLst>
            <a:lin ang="15480000"/>
          </a:gra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540543" y="776287"/>
            <a:ext cx="8062911" cy="1470024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484188" marR="0" indent="-1587" algn="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84188" marR="0" indent="-1587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484188" marR="0" indent="-1587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484188" marR="0" indent="-1587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484188" marR="0" indent="-1587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941388" marR="0" indent="-1587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398588" marR="0" indent="-1587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855788" marR="0" indent="-1588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312988" marR="0" indent="-1588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540543" y="2250280"/>
            <a:ext cx="8062911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36576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 sz="3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ctr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sz="2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ctr" rtl="0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Font typeface="Noto Symbol"/>
              <a:buNone/>
              <a:defRPr sz="19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ctr" rtl="0">
              <a:spcBef>
                <a:spcPts val="360"/>
              </a:spcBef>
              <a:buClr>
                <a:srgbClr val="FFA2C9"/>
              </a:buClr>
              <a:buFont typeface="Noto Symbol"/>
              <a:buNone/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ctr" rtl="0">
              <a:spcBef>
                <a:spcPts val="320"/>
              </a:spcBef>
              <a:buClr>
                <a:srgbClr val="FFA2C9"/>
              </a:buClr>
              <a:buFont typeface="Noto Symbo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ctr" rtl="0">
              <a:spcBef>
                <a:spcPts val="320"/>
              </a:spcBef>
              <a:buClr>
                <a:srgbClr val="FFA2C9"/>
              </a:buClr>
              <a:buFont typeface="Noto Symbo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ctr" rtl="0">
              <a:spcBef>
                <a:spcPts val="320"/>
              </a:spcBef>
              <a:buClr>
                <a:srgbClr val="FFA2C9"/>
              </a:buClr>
              <a:buFont typeface="Noto Symbo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Shape 17"/>
          <p:cNvSpPr txBox="1">
            <a:spLocks noGrp="1"/>
          </p:cNvSpPr>
          <p:nvPr>
            <p:ph type="dt" idx="10"/>
          </p:nvPr>
        </p:nvSpPr>
        <p:spPr bwMode="auto">
          <a:xfrm>
            <a:off x="1371600" y="6011863"/>
            <a:ext cx="5791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Questrial" charset="0"/>
                <a:sym typeface="Questrial" charset="0"/>
              </a:defRPr>
            </a:lvl1pPr>
          </a:lstStyle>
          <a:p>
            <a:endParaRPr lang="en-US"/>
          </a:p>
        </p:txBody>
      </p:sp>
      <p:sp>
        <p:nvSpPr>
          <p:cNvPr id="9" name="Shape 18"/>
          <p:cNvSpPr txBox="1">
            <a:spLocks noGrp="1"/>
          </p:cNvSpPr>
          <p:nvPr>
            <p:ph type="ftr" idx="11"/>
          </p:nvPr>
        </p:nvSpPr>
        <p:spPr bwMode="auto">
          <a:xfrm>
            <a:off x="1371600" y="5649913"/>
            <a:ext cx="5791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latin typeface="Questrial" charset="0"/>
                <a:sym typeface="Questrial" charset="0"/>
              </a:defRPr>
            </a:lvl1pPr>
          </a:lstStyle>
          <a:p>
            <a:endParaRPr lang="en-US"/>
          </a:p>
        </p:txBody>
      </p:sp>
      <p:sp>
        <p:nvSpPr>
          <p:cNvPr id="10" name="Shape 19"/>
          <p:cNvSpPr txBox="1">
            <a:spLocks noGrp="1"/>
          </p:cNvSpPr>
          <p:nvPr>
            <p:ph type="sldNum" idx="12"/>
          </p:nvPr>
        </p:nvSpPr>
        <p:spPr bwMode="auto">
          <a:xfrm>
            <a:off x="8391525" y="5753100"/>
            <a:ext cx="50323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>
              <a:buSzPct val="25000"/>
              <a:defRPr sz="1300">
                <a:solidFill>
                  <a:srgbClr val="FFFFFF"/>
                </a:solidFill>
                <a:latin typeface="Questrial" charset="0"/>
                <a:sym typeface="Questrial" charset="0"/>
              </a:defRPr>
            </a:lvl1pPr>
          </a:lstStyle>
          <a:p>
            <a:fld id="{49A0E1F5-6716-40BB-8BFC-53BCE3E1BD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841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841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4841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4841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4841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9413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3985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8557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3129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285999" y="53974"/>
            <a:ext cx="4572000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47675" indent="-2317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⦿"/>
              <a:defRPr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325" indent="-13208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›"/>
              <a:defRPr sz="2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490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indent="-88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indent="-95250" algn="l" rtl="0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Font typeface="Noto Symbol"/>
              <a:buChar char="⚫"/>
              <a:defRPr sz="19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indent="-101600" algn="l" rtl="0">
              <a:spcBef>
                <a:spcPts val="360"/>
              </a:spcBef>
              <a:buClr>
                <a:srgbClr val="FFA2C9"/>
              </a:buClr>
              <a:buFont typeface="Noto Symbol"/>
              <a:buChar char="⚫"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indent="-116332" algn="l" rtl="0">
              <a:spcBef>
                <a:spcPts val="320"/>
              </a:spcBef>
              <a:buClr>
                <a:srgbClr val="FFA2C9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indent="-88900" algn="l" rtl="0">
              <a:spcBef>
                <a:spcPts val="320"/>
              </a:spcBef>
              <a:buClr>
                <a:srgbClr val="FFA2C9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indent="-88900" algn="l" rtl="0">
              <a:spcBef>
                <a:spcPts val="320"/>
              </a:spcBef>
              <a:buClr>
                <a:srgbClr val="FFA2C9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4991100" y="2171699"/>
            <a:ext cx="5486399" cy="1904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841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841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4841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4841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4841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9413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3985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8557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3129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838200" y="0"/>
            <a:ext cx="5486399" cy="62483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47675" indent="-2317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⦿"/>
              <a:defRPr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325" indent="-13208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›"/>
              <a:defRPr sz="2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490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indent="-88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indent="-95250" algn="l" rtl="0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Font typeface="Noto Symbol"/>
              <a:buChar char="⚫"/>
              <a:defRPr sz="19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indent="-101600" algn="l" rtl="0">
              <a:spcBef>
                <a:spcPts val="360"/>
              </a:spcBef>
              <a:buClr>
                <a:srgbClr val="FFA2C9"/>
              </a:buClr>
              <a:buFont typeface="Noto Symbol"/>
              <a:buChar char="⚫"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indent="-116332" algn="l" rtl="0">
              <a:spcBef>
                <a:spcPts val="320"/>
              </a:spcBef>
              <a:buClr>
                <a:srgbClr val="FFA2C9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indent="-88900" algn="l" rtl="0">
              <a:spcBef>
                <a:spcPts val="320"/>
              </a:spcBef>
              <a:buClr>
                <a:srgbClr val="FFA2C9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indent="-88900" algn="l" rtl="0">
              <a:spcBef>
                <a:spcPts val="320"/>
              </a:spcBef>
              <a:buClr>
                <a:srgbClr val="FFA2C9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Shape 6"/>
          <p:cNvCxnSpPr>
            <a:cxnSpLocks noChangeShapeType="1"/>
          </p:cNvCxnSpPr>
          <p:nvPr/>
        </p:nvCxnSpPr>
        <p:spPr bwMode="auto">
          <a:xfrm>
            <a:off x="0" y="6350"/>
            <a:ext cx="9137650" cy="6845300"/>
          </a:xfrm>
          <a:prstGeom prst="straightConnector1">
            <a:avLst/>
          </a:prstGeom>
          <a:noFill/>
          <a:ln w="9525" cap="rnd">
            <a:solidFill>
              <a:srgbClr val="D1D1D1">
                <a:alpha val="34901"/>
              </a:srgbClr>
            </a:solidFill>
            <a:round/>
            <a:headEnd/>
            <a:tailEnd/>
          </a:ln>
        </p:spPr>
      </p:cxnSp>
      <p:cxnSp>
        <p:nvCxnSpPr>
          <p:cNvPr id="6" name="Shape 7"/>
          <p:cNvCxnSpPr>
            <a:cxnSpLocks noChangeShapeType="1"/>
          </p:cNvCxnSpPr>
          <p:nvPr/>
        </p:nvCxnSpPr>
        <p:spPr bwMode="auto">
          <a:xfrm flipH="1">
            <a:off x="6469063" y="4948238"/>
            <a:ext cx="2673350" cy="1900237"/>
          </a:xfrm>
          <a:prstGeom prst="straightConnector1">
            <a:avLst/>
          </a:prstGeom>
          <a:noFill/>
          <a:ln w="9525" cap="rnd">
            <a:solidFill>
              <a:srgbClr val="D6D6D6">
                <a:alpha val="44705"/>
              </a:srgbClr>
            </a:solidFill>
            <a:round/>
            <a:headEnd/>
            <a:tailEnd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67493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841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841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4841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4841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4841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9413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3985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8557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312988"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47675" indent="-2317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⦿"/>
              <a:defRPr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822325" indent="-13208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›"/>
              <a:defRPr sz="2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0490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indent="-88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600200" indent="-95250" algn="l" rtl="0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Font typeface="Noto Symbol"/>
              <a:buChar char="⚫"/>
              <a:defRPr sz="19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28800" indent="-101600" algn="l" rtl="0">
              <a:spcBef>
                <a:spcPts val="360"/>
              </a:spcBef>
              <a:buClr>
                <a:srgbClr val="FFA2C9"/>
              </a:buClr>
              <a:buFont typeface="Noto Symbol"/>
              <a:buChar char="⚫"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84832" indent="-116332" algn="l" rtl="0">
              <a:spcBef>
                <a:spcPts val="320"/>
              </a:spcBef>
              <a:buClr>
                <a:srgbClr val="FFA2C9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86000" indent="-88900" algn="l" rtl="0">
              <a:spcBef>
                <a:spcPts val="320"/>
              </a:spcBef>
              <a:buClr>
                <a:srgbClr val="FFA2C9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14600" indent="-88900" algn="l" rtl="0">
              <a:spcBef>
                <a:spcPts val="320"/>
              </a:spcBef>
              <a:buClr>
                <a:srgbClr val="FFA2C9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" name="Shape 23"/>
          <p:cNvSpPr txBox="1">
            <a:spLocks noGrp="1"/>
          </p:cNvSpPr>
          <p:nvPr>
            <p:ph type="dt" idx="10"/>
          </p:nvPr>
        </p:nvSpPr>
        <p:spPr bwMode="auto">
          <a:xfrm>
            <a:off x="4791075" y="6480175"/>
            <a:ext cx="2133600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Questrial" charset="0"/>
                <a:sym typeface="Questrial" charset="0"/>
              </a:defRPr>
            </a:lvl1pPr>
          </a:lstStyle>
          <a:p>
            <a:endParaRPr lang="en-US"/>
          </a:p>
        </p:txBody>
      </p:sp>
      <p:sp>
        <p:nvSpPr>
          <p:cNvPr id="8" name="Shape 24"/>
          <p:cNvSpPr txBox="1">
            <a:spLocks noGrp="1"/>
          </p:cNvSpPr>
          <p:nvPr>
            <p:ph type="ftr" idx="11"/>
          </p:nvPr>
        </p:nvSpPr>
        <p:spPr bwMode="auto">
          <a:xfrm>
            <a:off x="457200" y="6481763"/>
            <a:ext cx="4259263" cy="3000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Questrial" charset="0"/>
                <a:sym typeface="Questrial" charset="0"/>
              </a:defRPr>
            </a:lvl1pPr>
          </a:lstStyle>
          <a:p>
            <a:endParaRPr lang="en-US"/>
          </a:p>
        </p:txBody>
      </p:sp>
      <p:sp>
        <p:nvSpPr>
          <p:cNvPr id="9" name="Shape 25"/>
          <p:cNvSpPr txBox="1">
            <a:spLocks noGrp="1"/>
          </p:cNvSpPr>
          <p:nvPr>
            <p:ph type="sldNum" idx="12"/>
          </p:nvPr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ctr">
              <a:buSzPct val="25000"/>
              <a:defRPr sz="1200">
                <a:solidFill>
                  <a:srgbClr val="FFFFFF"/>
                </a:solidFill>
                <a:latin typeface="Questrial" charset="0"/>
                <a:sym typeface="Questrial" charset="0"/>
              </a:defRPr>
            </a:lvl1pPr>
          </a:lstStyle>
          <a:p>
            <a:fld id="{0FE51F17-73D4-4E23-B5DC-8E7E4D3AA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722436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6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48200" y="1722436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6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hape 6"/>
          <p:cNvCxnSpPr>
            <a:cxnSpLocks noChangeShapeType="1"/>
          </p:cNvCxnSpPr>
          <p:nvPr/>
        </p:nvCxnSpPr>
        <p:spPr bwMode="auto">
          <a:xfrm>
            <a:off x="0" y="6350"/>
            <a:ext cx="9137650" cy="6845300"/>
          </a:xfrm>
          <a:prstGeom prst="straightConnector1">
            <a:avLst/>
          </a:prstGeom>
          <a:noFill/>
          <a:ln w="9525" cap="rnd">
            <a:solidFill>
              <a:srgbClr val="D1D1D1">
                <a:alpha val="34901"/>
              </a:srgbClr>
            </a:solidFill>
            <a:round/>
            <a:headEnd/>
            <a:tailEnd/>
          </a:ln>
        </p:spPr>
      </p:cxnSp>
      <p:cxnSp>
        <p:nvCxnSpPr>
          <p:cNvPr id="7" name="Shape 7"/>
          <p:cNvCxnSpPr>
            <a:cxnSpLocks noChangeShapeType="1"/>
          </p:cNvCxnSpPr>
          <p:nvPr/>
        </p:nvCxnSpPr>
        <p:spPr bwMode="auto">
          <a:xfrm flipH="1">
            <a:off x="6469063" y="4948238"/>
            <a:ext cx="2673350" cy="1900237"/>
          </a:xfrm>
          <a:prstGeom prst="straightConnector1">
            <a:avLst/>
          </a:prstGeom>
          <a:noFill/>
          <a:ln w="9525" cap="rnd">
            <a:solidFill>
              <a:srgbClr val="D6D6D6">
                <a:alpha val="44705"/>
              </a:srgbClr>
            </a:solidFill>
            <a:round/>
            <a:headEnd/>
            <a:tailEnd/>
          </a:ln>
        </p:spPr>
      </p:cxn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 rot="-5400000">
            <a:off x="-2523743" y="2894096"/>
            <a:ext cx="6400799" cy="914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algn="l" rtl="0">
              <a:spcBef>
                <a:spcPts val="0"/>
              </a:spcBef>
              <a:buFont typeface="Questrial"/>
              <a:buNone/>
              <a:defRPr sz="3000" b="0" cap="none" baseline="0"/>
            </a:lvl1pPr>
            <a:lvl2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2"/>
          </p:nvPr>
        </p:nvSpPr>
        <p:spPr>
          <a:xfrm>
            <a:off x="1138237" y="373965"/>
            <a:ext cx="7333487" cy="5486399"/>
          </a:xfrm>
          <a:prstGeom prst="rect">
            <a:avLst/>
          </a:prstGeom>
          <a:solidFill>
            <a:srgbClr val="4A4A4A"/>
          </a:solidFill>
          <a:ln>
            <a:noFill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143000" y="5867400"/>
            <a:ext cx="7333487" cy="685799"/>
          </a:xfrm>
          <a:prstGeom prst="rect">
            <a:avLst/>
          </a:prstGeom>
          <a:solidFill>
            <a:schemeClr val="accent1">
              <a:alpha val="14901"/>
            </a:schemeClr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0" indent="0" rtl="0">
              <a:spcBef>
                <a:spcPts val="0"/>
              </a:spcBef>
              <a:buFont typeface="Questrial"/>
              <a:buNone/>
              <a:defRPr sz="14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000"/>
            </a:lvl3pPr>
            <a:lvl4pPr rtl="0">
              <a:spcBef>
                <a:spcPts val="0"/>
              </a:spcBef>
              <a:defRPr sz="900"/>
            </a:lvl4pPr>
            <a:lvl5pPr rtl="0">
              <a:spcBef>
                <a:spcPts val="0"/>
              </a:spcBef>
              <a:defRPr sz="9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Shape 37"/>
          <p:cNvSpPr txBox="1">
            <a:spLocks noGrp="1"/>
          </p:cNvSpPr>
          <p:nvPr>
            <p:ph type="dt" idx="10"/>
          </p:nvPr>
        </p:nvSpPr>
        <p:spPr bwMode="auto">
          <a:xfrm>
            <a:off x="6108700" y="6556375"/>
            <a:ext cx="2101850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Questrial" charset="0"/>
                <a:sym typeface="Questrial" charset="0"/>
              </a:defRPr>
            </a:lvl1pPr>
          </a:lstStyle>
          <a:p>
            <a:endParaRPr lang="en-US"/>
          </a:p>
        </p:txBody>
      </p:sp>
      <p:sp>
        <p:nvSpPr>
          <p:cNvPr id="9" name="Shape 38"/>
          <p:cNvSpPr txBox="1">
            <a:spLocks noGrp="1"/>
          </p:cNvSpPr>
          <p:nvPr>
            <p:ph type="ftr" idx="11"/>
          </p:nvPr>
        </p:nvSpPr>
        <p:spPr bwMode="auto">
          <a:xfrm>
            <a:off x="1169988" y="6557963"/>
            <a:ext cx="4948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Questrial" charset="0"/>
                <a:sym typeface="Questrial" charset="0"/>
              </a:defRPr>
            </a:lvl1pPr>
          </a:lstStyle>
          <a:p>
            <a:endParaRPr lang="en-US"/>
          </a:p>
        </p:txBody>
      </p:sp>
      <p:sp>
        <p:nvSpPr>
          <p:cNvPr id="10" name="Shape 39"/>
          <p:cNvSpPr txBox="1">
            <a:spLocks noGrp="1"/>
          </p:cNvSpPr>
          <p:nvPr>
            <p:ph type="sldNum" idx="12"/>
          </p:nvPr>
        </p:nvSpPr>
        <p:spPr bwMode="auto">
          <a:xfrm>
            <a:off x="8216900" y="6556375"/>
            <a:ext cx="366713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ctr">
              <a:buSzPct val="25000"/>
              <a:defRPr sz="900">
                <a:solidFill>
                  <a:srgbClr val="FFFFFF"/>
                </a:solidFill>
                <a:latin typeface="Questrial" charset="0"/>
                <a:sym typeface="Questrial" charset="0"/>
              </a:defRPr>
            </a:lvl1pPr>
          </a:lstStyle>
          <a:p>
            <a:fld id="{8BEED839-F5EA-4148-8D17-AB7259FFDA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Shape 6"/>
          <p:cNvCxnSpPr>
            <a:cxnSpLocks noChangeShapeType="1"/>
          </p:cNvCxnSpPr>
          <p:nvPr/>
        </p:nvCxnSpPr>
        <p:spPr bwMode="auto">
          <a:xfrm>
            <a:off x="0" y="6350"/>
            <a:ext cx="9137650" cy="6845300"/>
          </a:xfrm>
          <a:prstGeom prst="straightConnector1">
            <a:avLst/>
          </a:prstGeom>
          <a:noFill/>
          <a:ln w="9525" cap="rnd">
            <a:solidFill>
              <a:srgbClr val="D1D1D1">
                <a:alpha val="34901"/>
              </a:srgbClr>
            </a:solidFill>
            <a:round/>
            <a:headEnd/>
            <a:tailEnd/>
          </a:ln>
        </p:spPr>
      </p:cxnSp>
      <p:cxnSp>
        <p:nvCxnSpPr>
          <p:cNvPr id="9" name="Shape 7"/>
          <p:cNvCxnSpPr>
            <a:cxnSpLocks noChangeShapeType="1"/>
          </p:cNvCxnSpPr>
          <p:nvPr/>
        </p:nvCxnSpPr>
        <p:spPr bwMode="auto">
          <a:xfrm flipH="1">
            <a:off x="6469063" y="4948238"/>
            <a:ext cx="2673350" cy="1900237"/>
          </a:xfrm>
          <a:prstGeom prst="straightConnector1">
            <a:avLst/>
          </a:prstGeom>
          <a:noFill/>
          <a:ln w="9525" cap="rnd">
            <a:solidFill>
              <a:srgbClr val="D6D6D6">
                <a:alpha val="44705"/>
              </a:srgbClr>
            </a:solidFill>
            <a:round/>
            <a:headEnd/>
            <a:tailEnd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 rot="-5400000">
            <a:off x="-2295358" y="2834287"/>
            <a:ext cx="6153912" cy="10667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algn="ctr" rtl="0">
              <a:spcBef>
                <a:spcPts val="0"/>
              </a:spcBef>
              <a:defRPr sz="3300" b="1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 rot="-5400000">
            <a:off x="146758" y="1508980"/>
            <a:ext cx="3017519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="ctr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Font typeface="Questrial"/>
              <a:buNone/>
              <a:defRPr sz="2000" b="1"/>
            </a:lvl2pPr>
            <a:lvl3pPr rtl="0">
              <a:spcBef>
                <a:spcPts val="0"/>
              </a:spcBef>
              <a:buFont typeface="Questrial"/>
              <a:buNone/>
              <a:defRPr sz="1800" b="1"/>
            </a:lvl3pPr>
            <a:lvl4pPr rtl="0">
              <a:spcBef>
                <a:spcPts val="0"/>
              </a:spcBef>
              <a:buFont typeface="Questrial"/>
              <a:buNone/>
              <a:defRPr sz="1600" b="1"/>
            </a:lvl4pPr>
            <a:lvl5pPr rtl="0">
              <a:spcBef>
                <a:spcPts val="0"/>
              </a:spcBef>
              <a:buFont typeface="Questrial"/>
              <a:buNone/>
              <a:defRPr sz="1600" b="1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 rot="-5400000">
            <a:off x="146758" y="4645372"/>
            <a:ext cx="3017519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="ctr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Font typeface="Questrial"/>
              <a:buNone/>
              <a:defRPr sz="2000" b="1"/>
            </a:lvl2pPr>
            <a:lvl3pPr rtl="0">
              <a:spcBef>
                <a:spcPts val="0"/>
              </a:spcBef>
              <a:buFont typeface="Questrial"/>
              <a:buNone/>
              <a:defRPr sz="1800" b="1"/>
            </a:lvl3pPr>
            <a:lvl4pPr rtl="0">
              <a:spcBef>
                <a:spcPts val="0"/>
              </a:spcBef>
              <a:buFont typeface="Questrial"/>
              <a:buNone/>
              <a:defRPr sz="1600" b="1"/>
            </a:lvl4pPr>
            <a:lvl5pPr rtl="0">
              <a:spcBef>
                <a:spcPts val="0"/>
              </a:spcBef>
              <a:buFont typeface="Questrial"/>
              <a:buNone/>
              <a:defRPr sz="1600" b="1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2022230" y="290732"/>
            <a:ext cx="6858000" cy="301751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defRPr sz="2400"/>
            </a:lvl1pPr>
            <a:lvl2pPr algn="l" rtl="0">
              <a:spcBef>
                <a:spcPts val="0"/>
              </a:spcBef>
              <a:defRPr sz="2000"/>
            </a:lvl2pPr>
            <a:lvl3pPr algn="l" rtl="0">
              <a:spcBef>
                <a:spcPts val="0"/>
              </a:spcBef>
              <a:defRPr sz="1800"/>
            </a:lvl3pPr>
            <a:lvl4pPr algn="l" rtl="0">
              <a:spcBef>
                <a:spcPts val="0"/>
              </a:spcBef>
              <a:defRPr sz="1600"/>
            </a:lvl4pPr>
            <a:lvl5pPr algn="l"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2022230" y="3427123"/>
            <a:ext cx="6858000" cy="301751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" name="Shape 46"/>
          <p:cNvSpPr txBox="1">
            <a:spLocks noGrp="1"/>
          </p:cNvSpPr>
          <p:nvPr>
            <p:ph type="dt" idx="10"/>
          </p:nvPr>
        </p:nvSpPr>
        <p:spPr bwMode="auto">
          <a:xfrm>
            <a:off x="4791075" y="6481763"/>
            <a:ext cx="2130425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Questrial" charset="0"/>
                <a:sym typeface="Questrial" charset="0"/>
              </a:defRPr>
            </a:lvl1pPr>
          </a:lstStyle>
          <a:p>
            <a:endParaRPr lang="en-US"/>
          </a:p>
        </p:txBody>
      </p:sp>
      <p:sp>
        <p:nvSpPr>
          <p:cNvPr id="11" name="Shape 47"/>
          <p:cNvSpPr txBox="1">
            <a:spLocks noGrp="1"/>
          </p:cNvSpPr>
          <p:nvPr>
            <p:ph type="ftr" idx="11"/>
          </p:nvPr>
        </p:nvSpPr>
        <p:spPr bwMode="auto">
          <a:xfrm>
            <a:off x="457200" y="6481763"/>
            <a:ext cx="4260850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Questrial" charset="0"/>
                <a:sym typeface="Questrial" charset="0"/>
              </a:defRPr>
            </a:lvl1pPr>
          </a:lstStyle>
          <a:p>
            <a:endParaRPr lang="en-US"/>
          </a:p>
        </p:txBody>
      </p:sp>
      <p:sp>
        <p:nvSpPr>
          <p:cNvPr id="12" name="Shape 48"/>
          <p:cNvSpPr txBox="1">
            <a:spLocks noGrp="1"/>
          </p:cNvSpPr>
          <p:nvPr>
            <p:ph type="sldNum" idx="12"/>
          </p:nvPr>
        </p:nvSpPr>
        <p:spPr bwMode="auto">
          <a:xfrm>
            <a:off x="7589838" y="6483350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ctr">
              <a:buSzPct val="25000"/>
              <a:defRPr sz="1200">
                <a:solidFill>
                  <a:srgbClr val="FFFFFF"/>
                </a:solidFill>
                <a:latin typeface="Questrial" charset="0"/>
                <a:sym typeface="Questrial" charset="0"/>
              </a:defRPr>
            </a:lvl1pPr>
          </a:lstStyle>
          <a:p>
            <a:fld id="{398753E2-7715-4EB3-B447-2FEF5731A1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Shape 6"/>
          <p:cNvCxnSpPr>
            <a:cxnSpLocks noChangeShapeType="1"/>
          </p:cNvCxnSpPr>
          <p:nvPr/>
        </p:nvCxnSpPr>
        <p:spPr bwMode="auto">
          <a:xfrm>
            <a:off x="0" y="6350"/>
            <a:ext cx="9137650" cy="6845300"/>
          </a:xfrm>
          <a:prstGeom prst="straightConnector1">
            <a:avLst/>
          </a:prstGeom>
          <a:noFill/>
          <a:ln w="9525" cap="rnd">
            <a:solidFill>
              <a:srgbClr val="D1D1D1">
                <a:alpha val="34901"/>
              </a:srgbClr>
            </a:solidFill>
            <a:round/>
            <a:headEnd/>
            <a:tailEnd/>
          </a:ln>
        </p:spPr>
      </p:cxnSp>
      <p:cxnSp>
        <p:nvCxnSpPr>
          <p:cNvPr id="6" name="Shape 7"/>
          <p:cNvCxnSpPr>
            <a:cxnSpLocks noChangeShapeType="1"/>
          </p:cNvCxnSpPr>
          <p:nvPr/>
        </p:nvCxnSpPr>
        <p:spPr bwMode="auto">
          <a:xfrm flipH="1">
            <a:off x="6469063" y="4948238"/>
            <a:ext cx="2673350" cy="1900237"/>
          </a:xfrm>
          <a:prstGeom prst="straightConnector1">
            <a:avLst/>
          </a:prstGeom>
          <a:noFill/>
          <a:ln w="9525" cap="rnd">
            <a:solidFill>
              <a:srgbClr val="D6D6D6">
                <a:alpha val="44705"/>
              </a:srgbClr>
            </a:solidFill>
            <a:round/>
            <a:headEnd/>
            <a:tailEnd/>
          </a:ln>
        </p:spPr>
      </p:cxnSp>
      <p:sp>
        <p:nvSpPr>
          <p:cNvPr id="7" name="Shape 54"/>
          <p:cNvSpPr/>
          <p:nvPr/>
        </p:nvSpPr>
        <p:spPr>
          <a:xfrm rot="10800000" flipH="1">
            <a:off x="6350" y="6350"/>
            <a:ext cx="9131300" cy="6837362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55"/>
          <p:cNvSpPr>
            <a:spLocks noChangeArrowheads="1"/>
          </p:cNvSpPr>
          <p:nvPr/>
        </p:nvSpPr>
        <p:spPr bwMode="auto">
          <a:xfrm rot="16200000" flipH="1">
            <a:off x="7553325" y="309563"/>
            <a:ext cx="1893888" cy="1293812"/>
          </a:xfrm>
          <a:prstGeom prst="triangle">
            <a:avLst>
              <a:gd name="adj" fmla="val 51324"/>
            </a:avLst>
          </a:prstGeom>
          <a:gradFill rotWithShape="0">
            <a:gsLst>
              <a:gs pos="0">
                <a:srgbClr val="B3004C"/>
              </a:gs>
              <a:gs pos="60001">
                <a:srgbClr val="FF378C"/>
              </a:gs>
              <a:gs pos="100000">
                <a:srgbClr val="FFABCE"/>
              </a:gs>
            </a:gsLst>
            <a:lin ang="15480000"/>
          </a:gra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hape 56"/>
          <p:cNvCxnSpPr>
            <a:cxnSpLocks noChangeShapeType="1"/>
          </p:cNvCxnSpPr>
          <p:nvPr/>
        </p:nvCxnSpPr>
        <p:spPr bwMode="auto">
          <a:xfrm rot="10800000">
            <a:off x="6469063" y="9525"/>
            <a:ext cx="2673350" cy="1900238"/>
          </a:xfrm>
          <a:prstGeom prst="straightConnector1">
            <a:avLst/>
          </a:prstGeom>
          <a:noFill/>
          <a:ln w="9525" cap="rnd">
            <a:solidFill>
              <a:srgbClr val="D6D6D6">
                <a:alpha val="44705"/>
              </a:srgbClr>
            </a:solidFill>
            <a:round/>
            <a:headEnd/>
            <a:tailEnd/>
          </a:ln>
        </p:spPr>
      </p:cxnSp>
      <p:cxnSp>
        <p:nvCxnSpPr>
          <p:cNvPr id="10" name="Shape 57"/>
          <p:cNvCxnSpPr>
            <a:cxnSpLocks noChangeShapeType="1"/>
          </p:cNvCxnSpPr>
          <p:nvPr/>
        </p:nvCxnSpPr>
        <p:spPr bwMode="auto">
          <a:xfrm rot="10800000" flipH="1">
            <a:off x="0" y="6350"/>
            <a:ext cx="9137650" cy="6845300"/>
          </a:xfrm>
          <a:prstGeom prst="straightConnector1">
            <a:avLst/>
          </a:prstGeom>
          <a:noFill/>
          <a:ln w="9525" cap="rnd">
            <a:solidFill>
              <a:srgbClr val="D1D1D1">
                <a:alpha val="34901"/>
              </a:srgbClr>
            </a:solidFill>
            <a:round/>
            <a:headEnd/>
            <a:tailEnd/>
          </a:ln>
        </p:spPr>
      </p:cxn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81000" y="271463"/>
            <a:ext cx="7239000" cy="13620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algn="l" rtl="0">
              <a:spcBef>
                <a:spcPts val="0"/>
              </a:spcBef>
              <a:buFont typeface="Questrial"/>
              <a:buNone/>
              <a:defRPr sz="3600" b="1" cap="none" baseline="0"/>
            </a:lvl1pPr>
            <a:lvl2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4864" indent="-4064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20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8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Shape 60"/>
          <p:cNvSpPr txBox="1">
            <a:spLocks noGrp="1"/>
          </p:cNvSpPr>
          <p:nvPr>
            <p:ph type="dt" idx="10"/>
          </p:nvPr>
        </p:nvSpPr>
        <p:spPr bwMode="auto">
          <a:xfrm>
            <a:off x="6956425" y="6477000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Questrial" charset="0"/>
                <a:sym typeface="Questrial" charset="0"/>
              </a:defRPr>
            </a:lvl1pPr>
          </a:lstStyle>
          <a:p>
            <a:endParaRPr lang="en-US"/>
          </a:p>
        </p:txBody>
      </p:sp>
      <p:sp>
        <p:nvSpPr>
          <p:cNvPr id="12" name="Shape 61"/>
          <p:cNvSpPr txBox="1">
            <a:spLocks noGrp="1"/>
          </p:cNvSpPr>
          <p:nvPr>
            <p:ph type="ftr" idx="11"/>
          </p:nvPr>
        </p:nvSpPr>
        <p:spPr bwMode="auto">
          <a:xfrm>
            <a:off x="2619375" y="6481763"/>
            <a:ext cx="4260850" cy="3000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Questrial" charset="0"/>
                <a:sym typeface="Questrial" charset="0"/>
              </a:defRPr>
            </a:lvl1pPr>
          </a:lstStyle>
          <a:p>
            <a:endParaRPr lang="en-US"/>
          </a:p>
        </p:txBody>
      </p:sp>
      <p:sp>
        <p:nvSpPr>
          <p:cNvPr id="13" name="Shape 62"/>
          <p:cNvSpPr txBox="1">
            <a:spLocks noGrp="1"/>
          </p:cNvSpPr>
          <p:nvPr>
            <p:ph type="sldNum" idx="12"/>
          </p:nvPr>
        </p:nvSpPr>
        <p:spPr bwMode="auto">
          <a:xfrm>
            <a:off x="8450263" y="809625"/>
            <a:ext cx="503237" cy="3000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ctr">
              <a:buSzPct val="25000"/>
              <a:defRPr sz="1200">
                <a:solidFill>
                  <a:srgbClr val="FFFFFF"/>
                </a:solidFill>
                <a:latin typeface="Questrial" charset="0"/>
                <a:sym typeface="Questrial" charset="0"/>
              </a:defRPr>
            </a:lvl1pPr>
          </a:lstStyle>
          <a:p>
            <a:fld id="{825E1871-771A-437B-AB70-53B8FFBD0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b="0"/>
            </a:lvl1pPr>
            <a:lvl2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hape 6"/>
          <p:cNvCxnSpPr>
            <a:cxnSpLocks noChangeShapeType="1"/>
          </p:cNvCxnSpPr>
          <p:nvPr/>
        </p:nvCxnSpPr>
        <p:spPr bwMode="auto">
          <a:xfrm>
            <a:off x="0" y="6350"/>
            <a:ext cx="9137650" cy="6845300"/>
          </a:xfrm>
          <a:prstGeom prst="straightConnector1">
            <a:avLst/>
          </a:prstGeom>
          <a:noFill/>
          <a:ln w="9525" cap="rnd">
            <a:solidFill>
              <a:srgbClr val="D1D1D1">
                <a:alpha val="34901"/>
              </a:srgbClr>
            </a:solidFill>
            <a:round/>
            <a:headEnd/>
            <a:tailEnd/>
          </a:ln>
        </p:spPr>
      </p:cxnSp>
      <p:cxnSp>
        <p:nvCxnSpPr>
          <p:cNvPr id="7" name="Shape 7"/>
          <p:cNvCxnSpPr>
            <a:cxnSpLocks noChangeShapeType="1"/>
          </p:cNvCxnSpPr>
          <p:nvPr/>
        </p:nvCxnSpPr>
        <p:spPr bwMode="auto">
          <a:xfrm flipH="1">
            <a:off x="6469063" y="4948238"/>
            <a:ext cx="2673350" cy="1900237"/>
          </a:xfrm>
          <a:prstGeom prst="straightConnector1">
            <a:avLst/>
          </a:prstGeom>
          <a:noFill/>
          <a:ln w="9525" cap="rnd">
            <a:solidFill>
              <a:srgbClr val="D6D6D6">
                <a:alpha val="44705"/>
              </a:srgbClr>
            </a:solidFill>
            <a:round/>
            <a:headEnd/>
            <a:tailEnd/>
          </a:ln>
        </p:spPr>
      </p:cxn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 rot="-5400000">
            <a:off x="-2295143" y="2882264"/>
            <a:ext cx="5943599" cy="914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18288" algn="r" rtl="0">
              <a:spcBef>
                <a:spcPts val="0"/>
              </a:spcBef>
              <a:buFont typeface="Questrial"/>
              <a:buNone/>
              <a:defRPr sz="2900" b="0" cap="none" baseline="0"/>
            </a:lvl1pPr>
            <a:lvl2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4200">
                <a:solidFill>
                  <a:srgbClr val="FF5C9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135855" y="367663"/>
            <a:ext cx="2438399" cy="5943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Questrial"/>
              <a:buNone/>
              <a:defRPr sz="1400"/>
            </a:lvl1pPr>
            <a:lvl2pPr rtl="0">
              <a:spcBef>
                <a:spcPts val="0"/>
              </a:spcBef>
              <a:buFont typeface="Questrial"/>
              <a:buNone/>
              <a:defRPr sz="1200"/>
            </a:lvl2pPr>
            <a:lvl3pPr rtl="0">
              <a:spcBef>
                <a:spcPts val="0"/>
              </a:spcBef>
              <a:buFont typeface="Questrial"/>
              <a:buNone/>
              <a:defRPr sz="1000"/>
            </a:lvl3pPr>
            <a:lvl4pPr rtl="0">
              <a:spcBef>
                <a:spcPts val="0"/>
              </a:spcBef>
              <a:buFont typeface="Questrial"/>
              <a:buNone/>
              <a:defRPr sz="900"/>
            </a:lvl4pPr>
            <a:lvl5pPr rtl="0">
              <a:spcBef>
                <a:spcPts val="0"/>
              </a:spcBef>
              <a:buFont typeface="Questrial"/>
              <a:buNone/>
              <a:defRPr sz="9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3651250" y="320039"/>
            <a:ext cx="5276087" cy="5989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3000"/>
            </a:lvl1pPr>
            <a:lvl2pPr rtl="0">
              <a:spcBef>
                <a:spcPts val="0"/>
              </a:spcBef>
              <a:defRPr sz="26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Shape 72"/>
          <p:cNvSpPr txBox="1">
            <a:spLocks noGrp="1"/>
          </p:cNvSpPr>
          <p:nvPr>
            <p:ph type="dt" idx="10"/>
          </p:nvPr>
        </p:nvSpPr>
        <p:spPr bwMode="auto">
          <a:xfrm>
            <a:off x="6278563" y="6556375"/>
            <a:ext cx="2133600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Questrial" charset="0"/>
                <a:sym typeface="Questrial" charset="0"/>
              </a:defRPr>
            </a:lvl1pPr>
          </a:lstStyle>
          <a:p>
            <a:endParaRPr lang="en-US"/>
          </a:p>
        </p:txBody>
      </p:sp>
      <p:sp>
        <p:nvSpPr>
          <p:cNvPr id="9" name="Shape 73"/>
          <p:cNvSpPr txBox="1">
            <a:spLocks noGrp="1"/>
          </p:cNvSpPr>
          <p:nvPr>
            <p:ph type="ftr" idx="11"/>
          </p:nvPr>
        </p:nvSpPr>
        <p:spPr bwMode="auto">
          <a:xfrm>
            <a:off x="1135063" y="6556375"/>
            <a:ext cx="5143500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Questrial" charset="0"/>
                <a:sym typeface="Questrial" charset="0"/>
              </a:defRPr>
            </a:lvl1pPr>
          </a:lstStyle>
          <a:p>
            <a:endParaRPr lang="en-US"/>
          </a:p>
        </p:txBody>
      </p:sp>
      <p:sp>
        <p:nvSpPr>
          <p:cNvPr id="10" name="Shape 74"/>
          <p:cNvSpPr txBox="1">
            <a:spLocks noGrp="1"/>
          </p:cNvSpPr>
          <p:nvPr>
            <p:ph type="sldNum" idx="12"/>
          </p:nvPr>
        </p:nvSpPr>
        <p:spPr bwMode="auto">
          <a:xfrm>
            <a:off x="8410575" y="6556375"/>
            <a:ext cx="503238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ctr">
              <a:buSzPct val="25000"/>
              <a:defRPr sz="900">
                <a:solidFill>
                  <a:srgbClr val="FFFFFF"/>
                </a:solidFill>
                <a:latin typeface="Questrial" charset="0"/>
                <a:sym typeface="Questrial" charset="0"/>
              </a:defRPr>
            </a:lvl1pPr>
          </a:lstStyle>
          <a:p>
            <a:fld id="{735833D3-9116-4159-BB5E-2F93771919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94949"/>
            </a:gs>
            <a:gs pos="60001">
              <a:srgbClr val="626262"/>
            </a:gs>
            <a:gs pos="100000">
              <a:srgbClr val="A6A6A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9" name="Shape 6"/>
          <p:cNvCxnSpPr>
            <a:cxnSpLocks noChangeShapeType="1"/>
          </p:cNvCxnSpPr>
          <p:nvPr/>
        </p:nvCxnSpPr>
        <p:spPr bwMode="auto">
          <a:xfrm>
            <a:off x="0" y="6350"/>
            <a:ext cx="9137650" cy="6845300"/>
          </a:xfrm>
          <a:prstGeom prst="straightConnector1">
            <a:avLst/>
          </a:prstGeom>
          <a:noFill/>
          <a:ln w="9525" cap="rnd">
            <a:solidFill>
              <a:srgbClr val="D1D1D1">
                <a:alpha val="34901"/>
              </a:srgbClr>
            </a:solidFill>
            <a:round/>
            <a:headEnd/>
            <a:tailEnd/>
          </a:ln>
        </p:spPr>
      </p:cxnSp>
      <p:cxnSp>
        <p:nvCxnSpPr>
          <p:cNvPr id="1030" name="Shape 7"/>
          <p:cNvCxnSpPr>
            <a:cxnSpLocks noChangeShapeType="1"/>
          </p:cNvCxnSpPr>
          <p:nvPr/>
        </p:nvCxnSpPr>
        <p:spPr bwMode="auto">
          <a:xfrm flipH="1">
            <a:off x="6469063" y="4948238"/>
            <a:ext cx="2673350" cy="1900237"/>
          </a:xfrm>
          <a:prstGeom prst="straightConnector1">
            <a:avLst/>
          </a:prstGeom>
          <a:noFill/>
          <a:ln w="9525" cap="rnd">
            <a:solidFill>
              <a:srgbClr val="D6D6D6">
                <a:alpha val="44705"/>
              </a:srgbClr>
            </a:solidFill>
            <a:round/>
            <a:headEnd/>
            <a:tailEnd/>
          </a:ln>
        </p:spPr>
      </p:cxnSp>
      <p:sp>
        <p:nvSpPr>
          <p:cNvPr id="1031" name="Shape 8"/>
          <p:cNvSpPr txBox="1">
            <a:spLocks noGrp="1"/>
          </p:cNvSpPr>
          <p:nvPr>
            <p:ph type="title"/>
          </p:nvPr>
        </p:nvSpPr>
        <p:spPr bwMode="auto">
          <a:xfrm>
            <a:off x="457200" y="268288"/>
            <a:ext cx="822960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32" name="Shape 9"/>
          <p:cNvSpPr txBox="1"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33" name="Shape 10"/>
          <p:cNvSpPr txBox="1">
            <a:spLocks noGrp="1"/>
          </p:cNvSpPr>
          <p:nvPr/>
        </p:nvSpPr>
        <p:spPr bwMode="auto">
          <a:xfrm>
            <a:off x="4791075" y="6481763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endParaRPr lang="en-US" sz="1000">
              <a:solidFill>
                <a:srgbClr val="FFFFFF"/>
              </a:solidFill>
              <a:latin typeface="Questrial" charset="0"/>
              <a:sym typeface="Questrial" charset="0"/>
            </a:endParaRPr>
          </a:p>
        </p:txBody>
      </p:sp>
      <p:sp>
        <p:nvSpPr>
          <p:cNvPr id="1034" name="Shape 11"/>
          <p:cNvSpPr txBox="1">
            <a:spLocks noGrp="1"/>
          </p:cNvSpPr>
          <p:nvPr/>
        </p:nvSpPr>
        <p:spPr bwMode="auto">
          <a:xfrm>
            <a:off x="457200" y="6481763"/>
            <a:ext cx="42592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 algn="r"/>
            <a:endParaRPr lang="en-US" sz="1000">
              <a:solidFill>
                <a:srgbClr val="FFFFFF"/>
              </a:solidFill>
              <a:latin typeface="Questrial" charset="0"/>
              <a:sym typeface="Questrial" charset="0"/>
            </a:endParaRPr>
          </a:p>
        </p:txBody>
      </p:sp>
      <p:sp>
        <p:nvSpPr>
          <p:cNvPr id="1035" name="Shape 12"/>
          <p:cNvSpPr txBox="1">
            <a:spLocks noGrp="1"/>
          </p:cNvSpPr>
          <p:nvPr/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ctr">
              <a:buSzPct val="25000"/>
            </a:pPr>
            <a:fld id="{0D4A187A-AA5B-4BF4-8D04-652C2DBA7F5F}" type="slidenum">
              <a:rPr lang="en-US" sz="1200">
                <a:solidFill>
                  <a:srgbClr val="FFFFFF"/>
                </a:solidFill>
                <a:latin typeface="Questrial" charset="0"/>
                <a:sym typeface="Questrial" charset="0"/>
              </a:rPr>
              <a:pPr algn="ctr">
                <a:buSzPct val="25000"/>
              </a:pPr>
              <a:t>‹#›</a:t>
            </a:fld>
            <a:endParaRPr lang="en-US" sz="1200">
              <a:solidFill>
                <a:srgbClr val="FFFFFF"/>
              </a:solidFill>
              <a:latin typeface="Questrial" charset="0"/>
              <a:sym typeface="Quest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74" r:id="rId5"/>
    <p:sldLayoutId id="2147483669" r:id="rId6"/>
    <p:sldLayoutId id="2147483675" r:id="rId7"/>
    <p:sldLayoutId id="2147483668" r:id="rId8"/>
    <p:sldLayoutId id="2147483676" r:id="rId9"/>
    <p:sldLayoutId id="2147483667" r:id="rId10"/>
    <p:sldLayoutId id="2147483666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Wm6_BBS_KE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youtube.com/v/2G-yUuiqIZ0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J9Syd3GqQ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BC1mn2IrX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rem6sjem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nkHmwTKksQ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LU4RNkwrh8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voyages.gov/biotechnology-main.cf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88"/>
          <p:cNvSpPr txBox="1">
            <a:spLocks noGrp="1"/>
          </p:cNvSpPr>
          <p:nvPr>
            <p:ph type="ctrTitle"/>
          </p:nvPr>
        </p:nvSpPr>
        <p:spPr>
          <a:xfrm>
            <a:off x="539750" y="776288"/>
            <a:ext cx="8062913" cy="1470025"/>
          </a:xfrm>
        </p:spPr>
        <p:txBody>
          <a:bodyPr tIns="45700" bIns="45700"/>
          <a:lstStyle/>
          <a:p>
            <a:pPr indent="-1588"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sz="7200" smtClean="0">
                <a:solidFill>
                  <a:srgbClr val="FE91BF"/>
                </a:solidFill>
                <a:latin typeface="Questrial" charset="0"/>
                <a:cs typeface="Arial" charset="0"/>
                <a:sym typeface="Questrial" charset="0"/>
              </a:rPr>
              <a:t>Biotechnology</a:t>
            </a:r>
          </a:p>
        </p:txBody>
      </p:sp>
      <p:sp>
        <p:nvSpPr>
          <p:cNvPr id="14338" name="Shape 89">
            <a:hlinkClick r:id="rId3"/>
          </p:cNvPr>
          <p:cNvSpPr>
            <a:spLocks noChangeArrowheads="1"/>
          </p:cNvSpPr>
          <p:nvPr/>
        </p:nvSpPr>
        <p:spPr bwMode="auto">
          <a:xfrm>
            <a:off x="0" y="2436813"/>
            <a:ext cx="4572000" cy="3429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" name="Shape 90">
            <a:hlinkClick r:id="rId5"/>
          </p:cNvPr>
          <p:cNvSpPr>
            <a:spLocks noChangeArrowheads="1"/>
          </p:cNvSpPr>
          <p:nvPr/>
        </p:nvSpPr>
        <p:spPr bwMode="auto">
          <a:xfrm>
            <a:off x="4572000" y="2436813"/>
            <a:ext cx="4572000" cy="34290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50"/>
          <p:cNvSpPr txBox="1">
            <a:spLocks noGrp="1"/>
          </p:cNvSpPr>
          <p:nvPr>
            <p:ph type="title"/>
          </p:nvPr>
        </p:nvSpPr>
        <p:spPr>
          <a:xfrm>
            <a:off x="463550" y="309563"/>
            <a:ext cx="8229600" cy="1400175"/>
          </a:xfrm>
        </p:spPr>
        <p:txBody>
          <a:bodyPr tIns="45700" bIns="45700"/>
          <a:lstStyle/>
          <a:p>
            <a:pPr indent="-1588"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smtClean="0">
                <a:solidFill>
                  <a:srgbClr val="FE91BF"/>
                </a:solidFill>
                <a:latin typeface="Questrial" charset="0"/>
                <a:cs typeface="Arial" charset="0"/>
                <a:sym typeface="Questrial" charset="0"/>
              </a:rPr>
              <a:t>Biotechnology in Medicine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 tIns="45700" bIns="45700">
            <a:noAutofit/>
          </a:bodyPr>
          <a:lstStyle/>
          <a:p>
            <a:pPr indent="-384175" eaLnBrk="1" fontAlgn="auto" hangingPunct="1">
              <a:spcBef>
                <a:spcPts val="0"/>
              </a:spcBef>
              <a:buSzPct val="80000"/>
              <a:defRPr/>
            </a:pPr>
            <a:r>
              <a:rPr lang="en-US"/>
              <a:t>The medical industry has many uses</a:t>
            </a:r>
          </a:p>
          <a:p>
            <a:pPr lvl="1" eaLnBrk="1" fontAlgn="auto" hangingPunct="1">
              <a:buFont typeface="Verdana"/>
              <a:buNone/>
              <a:defRPr/>
            </a:pPr>
            <a:endParaRPr/>
          </a:p>
          <a:p>
            <a:pPr lvl="1" eaLnBrk="1" fontAlgn="auto" hangingPunct="1">
              <a:buFont typeface="Verdana"/>
              <a:buNone/>
              <a:defRPr/>
            </a:pPr>
            <a:endParaRPr/>
          </a:p>
          <a:p>
            <a:pPr lvl="1" indent="-288925" eaLnBrk="1" fontAlgn="auto" hangingPunct="1">
              <a:buSzPct val="95000"/>
              <a:defRPr/>
            </a:pPr>
            <a:r>
              <a:rPr lang="en-US"/>
              <a:t>Genetic testing</a:t>
            </a:r>
          </a:p>
          <a:p>
            <a:pPr lvl="1" indent="-288925" eaLnBrk="1" fontAlgn="auto" hangingPunct="1">
              <a:buSzPct val="95000"/>
              <a:defRPr/>
            </a:pPr>
            <a:r>
              <a:rPr lang="en-US"/>
              <a:t>Gene therapy</a:t>
            </a:r>
          </a:p>
          <a:p>
            <a:pPr lvl="1" indent="-288925" eaLnBrk="1" fontAlgn="auto" hangingPunct="1">
              <a:buSzPct val="95000"/>
              <a:defRPr/>
            </a:pPr>
            <a:r>
              <a:rPr lang="en-US"/>
              <a:t>Cloning</a:t>
            </a:r>
          </a:p>
          <a:p>
            <a:pPr lvl="1" indent="-288925" eaLnBrk="1" fontAlgn="auto" hangingPunct="1">
              <a:buSzPct val="95000"/>
              <a:defRPr/>
            </a:pPr>
            <a:r>
              <a:rPr lang="en-US"/>
              <a:t>Tissue culturing</a:t>
            </a:r>
          </a:p>
          <a:p>
            <a:pPr lvl="1" indent="-288925" eaLnBrk="1" fontAlgn="auto" hangingPunct="1">
              <a:buSzPct val="95000"/>
              <a:defRPr/>
            </a:pPr>
            <a:r>
              <a:rPr lang="en-US"/>
              <a:t>Development of better drugs</a:t>
            </a:r>
          </a:p>
        </p:txBody>
      </p:sp>
      <p:pic>
        <p:nvPicPr>
          <p:cNvPr id="32771" name="Shape 15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819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57"/>
          <p:cNvSpPr txBox="1">
            <a:spLocks noGrp="1"/>
          </p:cNvSpPr>
          <p:nvPr>
            <p:ph type="title"/>
          </p:nvPr>
        </p:nvSpPr>
        <p:spPr>
          <a:xfrm>
            <a:off x="457200" y="266700"/>
            <a:ext cx="8229600" cy="140017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z="4200" smtClean="0">
                <a:solidFill>
                  <a:srgbClr val="FE91BF"/>
                </a:solidFill>
                <a:latin typeface="Questrial" charset="0"/>
                <a:cs typeface="Arial" charset="0"/>
                <a:sym typeface="Questrial" charset="0"/>
              </a:rPr>
              <a:t>Biotechnology in Medicine</a:t>
            </a:r>
          </a:p>
        </p:txBody>
      </p:sp>
      <p:sp>
        <p:nvSpPr>
          <p:cNvPr id="3481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722438"/>
            <a:ext cx="4038600" cy="4525962"/>
          </a:xfrm>
        </p:spPr>
        <p:txBody>
          <a:bodyPr tIns="45700" bIns="45700"/>
          <a:lstStyle/>
          <a:p>
            <a:pPr marL="447675" indent="-384175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u="sng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Genetic Testing</a:t>
            </a:r>
          </a:p>
          <a:p>
            <a:pPr marL="447675" indent="-384175" eaLnBrk="1" hangingPunct="1">
              <a:lnSpc>
                <a:spcPct val="90000"/>
              </a:lnSpc>
              <a:spcBef>
                <a:spcPts val="525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i="1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Takes a DNA sample and breaks it apart</a:t>
            </a:r>
          </a:p>
          <a:p>
            <a:pPr marL="447675" indent="-384175" eaLnBrk="1" hangingPunct="1">
              <a:lnSpc>
                <a:spcPct val="90000"/>
              </a:lnSpc>
              <a:spcBef>
                <a:spcPts val="525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Human Genome Project</a:t>
            </a:r>
          </a:p>
          <a:p>
            <a:pPr marL="822325" lvl="1" indent="-288925" eaLnBrk="1" hangingPunct="1">
              <a:lnSpc>
                <a:spcPct val="90000"/>
              </a:lnSpc>
              <a:spcBef>
                <a:spcPts val="475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Mapping the human genome</a:t>
            </a:r>
          </a:p>
          <a:p>
            <a:pPr marL="447675" indent="-384175" eaLnBrk="1" hangingPunct="1">
              <a:lnSpc>
                <a:spcPct val="90000"/>
              </a:lnSpc>
              <a:spcBef>
                <a:spcPts val="525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Used to screen for diseases</a:t>
            </a:r>
          </a:p>
          <a:p>
            <a:pPr marL="822325" lvl="1" indent="-288925" eaLnBrk="1" hangingPunct="1">
              <a:lnSpc>
                <a:spcPct val="90000"/>
              </a:lnSpc>
              <a:spcBef>
                <a:spcPts val="475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Breast Cancer is an example</a:t>
            </a:r>
          </a:p>
        </p:txBody>
      </p:sp>
      <p:sp>
        <p:nvSpPr>
          <p:cNvPr id="34819" name="Shape 159"/>
          <p:cNvSpPr txBox="1">
            <a:spLocks noGrp="1"/>
          </p:cNvSpPr>
          <p:nvPr>
            <p:ph type="body" idx="2"/>
          </p:nvPr>
        </p:nvSpPr>
        <p:spPr>
          <a:xfrm>
            <a:off x="4648200" y="1722438"/>
            <a:ext cx="4038600" cy="4525962"/>
          </a:xfrm>
        </p:spPr>
        <p:txBody>
          <a:bodyPr tIns="45700" bIns="45700"/>
          <a:lstStyle/>
          <a:p>
            <a:pPr marL="447675" indent="-384175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u="sng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Gene Therapy</a:t>
            </a:r>
          </a:p>
          <a:p>
            <a:pPr marL="447675" indent="-384175" eaLnBrk="1" hangingPunct="1">
              <a:lnSpc>
                <a:spcPct val="90000"/>
              </a:lnSpc>
              <a:spcBef>
                <a:spcPts val="525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i="1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Utilizes viruses or bacteria to enter a cell and replace defective genes</a:t>
            </a:r>
          </a:p>
          <a:p>
            <a:pPr marL="447675" indent="-384175" eaLnBrk="1" hangingPunct="1">
              <a:lnSpc>
                <a:spcPct val="90000"/>
              </a:lnSpc>
              <a:spcBef>
                <a:spcPts val="525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Believed to be the best way to cure diseases once they have been identified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Shape 164"/>
          <p:cNvPicPr preferRelativeResize="0">
            <a:picLocks noGrp="1" noChangeAspect="1" noChangeArrowheads="1"/>
          </p:cNvPicPr>
          <p:nvPr>
            <p:ph type="pic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228600"/>
            <a:ext cx="6350000" cy="6397625"/>
          </a:xfr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169"/>
          <p:cNvSpPr txBox="1">
            <a:spLocks noGrp="1"/>
          </p:cNvSpPr>
          <p:nvPr>
            <p:ph type="title"/>
          </p:nvPr>
        </p:nvSpPr>
        <p:spPr>
          <a:xfrm>
            <a:off x="457200" y="266700"/>
            <a:ext cx="8229600" cy="140017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z="4200" smtClean="0">
                <a:solidFill>
                  <a:srgbClr val="FE91BF"/>
                </a:solidFill>
                <a:latin typeface="Questrial" charset="0"/>
                <a:cs typeface="Arial" charset="0"/>
                <a:sym typeface="Questrial" charset="0"/>
              </a:rPr>
              <a:t>Biotechnology in Medicine</a:t>
            </a:r>
          </a:p>
        </p:txBody>
      </p:sp>
      <p:sp>
        <p:nvSpPr>
          <p:cNvPr id="38914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722438"/>
            <a:ext cx="4038600" cy="4525962"/>
          </a:xfrm>
        </p:spPr>
        <p:txBody>
          <a:bodyPr tIns="45700" bIns="45700"/>
          <a:lstStyle/>
          <a:p>
            <a:pPr marL="447675" indent="-384175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u="sng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Cloning</a:t>
            </a:r>
          </a:p>
          <a:p>
            <a:pPr marL="447675" indent="-384175" eaLnBrk="1" hangingPunct="1">
              <a:spcBef>
                <a:spcPts val="525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i="1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Creation of genetically identical organisms</a:t>
            </a:r>
          </a:p>
          <a:p>
            <a:pPr marL="447675" indent="-384175" eaLnBrk="1" hangingPunct="1">
              <a:spcBef>
                <a:spcPts val="525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Many organisms have be cloned</a:t>
            </a:r>
          </a:p>
          <a:p>
            <a:pPr marL="447675" indent="-384175" eaLnBrk="1" hangingPunct="1">
              <a:spcBef>
                <a:spcPts val="525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“Dolly the sheep” is the most famous</a:t>
            </a:r>
          </a:p>
          <a:p>
            <a:pPr marL="447675" indent="-384175" eaLnBrk="1" hangingPunct="1">
              <a:spcBef>
                <a:spcPts val="525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u="sng" smtClean="0">
                <a:solidFill>
                  <a:schemeClr val="hlink"/>
                </a:solidFill>
                <a:latin typeface="Questrial" charset="0"/>
                <a:cs typeface="Arial" charset="0"/>
                <a:sym typeface="Questrial" charset="0"/>
                <a:hlinkClick r:id="rId3"/>
              </a:rPr>
              <a:t>Examples of cloning</a:t>
            </a:r>
          </a:p>
        </p:txBody>
      </p:sp>
      <p:sp>
        <p:nvSpPr>
          <p:cNvPr id="38915" name="Shape 171"/>
          <p:cNvSpPr txBox="1">
            <a:spLocks noGrp="1"/>
          </p:cNvSpPr>
          <p:nvPr>
            <p:ph type="body" idx="2"/>
          </p:nvPr>
        </p:nvSpPr>
        <p:spPr>
          <a:xfrm>
            <a:off x="4648200" y="1722438"/>
            <a:ext cx="4038600" cy="4525962"/>
          </a:xfrm>
        </p:spPr>
        <p:txBody>
          <a:bodyPr tIns="45700" bIns="45700"/>
          <a:lstStyle/>
          <a:p>
            <a:pPr marL="447675" indent="-384175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u="sng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Tissue Culturing</a:t>
            </a:r>
          </a:p>
          <a:p>
            <a:pPr marL="447675" indent="-384175" eaLnBrk="1" hangingPunct="1">
              <a:spcBef>
                <a:spcPts val="525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i="1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Allows bioengineers to grow human tissues and organs in the laboratory</a:t>
            </a:r>
          </a:p>
          <a:p>
            <a:pPr marL="447675" indent="-384175" eaLnBrk="1" hangingPunct="1">
              <a:spcBef>
                <a:spcPts val="525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Human ears, livers and heart cells have been grown</a:t>
            </a:r>
          </a:p>
          <a:p>
            <a:pPr marL="447675" indent="-384175" eaLnBrk="1" hangingPunct="1">
              <a:spcBef>
                <a:spcPts val="525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Hoped to be used in organ transplants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Shape 176"/>
          <p:cNvPicPr preferRelativeResize="0">
            <a:picLocks noGrp="1" noChangeAspect="1" noChangeArrowheads="1"/>
          </p:cNvPicPr>
          <p:nvPr>
            <p:ph type="pic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209800" y="457200"/>
            <a:ext cx="4719638" cy="6073775"/>
          </a:xfrm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81"/>
          <p:cNvSpPr txBox="1">
            <a:spLocks noGrp="1"/>
          </p:cNvSpPr>
          <p:nvPr>
            <p:ph type="title"/>
          </p:nvPr>
        </p:nvSpPr>
        <p:spPr>
          <a:xfrm>
            <a:off x="457200" y="266700"/>
            <a:ext cx="8229600" cy="1400175"/>
          </a:xfrm>
        </p:spPr>
        <p:txBody>
          <a:bodyPr tIns="45700" bIns="45700"/>
          <a:lstStyle/>
          <a:p>
            <a:pPr indent="-1588"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smtClean="0">
                <a:solidFill>
                  <a:srgbClr val="FE91BF"/>
                </a:solidFill>
                <a:latin typeface="Questrial" charset="0"/>
                <a:cs typeface="Arial" charset="0"/>
                <a:sym typeface="Questrial" charset="0"/>
              </a:rPr>
              <a:t>Biotechnology in Medicine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 tIns="45700" bIns="45700">
            <a:noAutofit/>
          </a:bodyPr>
          <a:lstStyle/>
          <a:p>
            <a:pPr marL="448056" indent="-384556" eaLnBrk="1" fontAlgn="auto" hangingPunct="1">
              <a:lnSpc>
                <a:spcPct val="90000"/>
              </a:lnSpc>
              <a:spcBef>
                <a:spcPts val="0"/>
              </a:spcBef>
              <a:buSzPct val="79285"/>
              <a:defRPr/>
            </a:pPr>
            <a:r>
              <a:rPr lang="en-US" sz="2775" u="sng"/>
              <a:t>Drug Development</a:t>
            </a:r>
          </a:p>
          <a:p>
            <a:pPr marL="448056" indent="-384556" eaLnBrk="1" fontAlgn="auto" hangingPunct="1">
              <a:lnSpc>
                <a:spcPct val="90000"/>
              </a:lnSpc>
              <a:spcBef>
                <a:spcPts val="555"/>
              </a:spcBef>
              <a:buSzPct val="79285"/>
              <a:defRPr/>
            </a:pPr>
            <a:r>
              <a:rPr lang="en-US" sz="2775" i="1"/>
              <a:t>process of bringing a new drug to the market once a lead compound has been identified.</a:t>
            </a:r>
          </a:p>
          <a:p>
            <a:pPr marL="448056" indent="-384556" eaLnBrk="1" fontAlgn="auto" hangingPunct="1">
              <a:lnSpc>
                <a:spcPct val="90000"/>
              </a:lnSpc>
              <a:spcBef>
                <a:spcPts val="555"/>
              </a:spcBef>
              <a:buSzPct val="79285"/>
              <a:defRPr/>
            </a:pPr>
            <a:r>
              <a:rPr lang="en-US" sz="2775"/>
              <a:t>One example is bioengineered bacteria used to treat diabetes</a:t>
            </a:r>
          </a:p>
          <a:p>
            <a:pPr marL="822960" lvl="1" indent="-289560" eaLnBrk="1" fontAlgn="auto" hangingPunct="1">
              <a:lnSpc>
                <a:spcPct val="90000"/>
              </a:lnSpc>
              <a:spcBef>
                <a:spcPts val="481"/>
              </a:spcBef>
              <a:buSzPct val="95197"/>
              <a:defRPr/>
            </a:pPr>
            <a:r>
              <a:rPr lang="en-US" sz="2405"/>
              <a:t>Gene used to produce insulin is inserted into bacteria cells.</a:t>
            </a:r>
          </a:p>
          <a:p>
            <a:pPr marL="822960" lvl="1" indent="-289560" eaLnBrk="1" fontAlgn="auto" hangingPunct="1">
              <a:lnSpc>
                <a:spcPct val="90000"/>
              </a:lnSpc>
              <a:spcBef>
                <a:spcPts val="481"/>
              </a:spcBef>
              <a:buSzPct val="95197"/>
              <a:defRPr/>
            </a:pPr>
            <a:r>
              <a:rPr lang="en-US" sz="2405"/>
              <a:t>The bacteria reproduces quickly producing large amounts of insulin</a:t>
            </a:r>
          </a:p>
          <a:p>
            <a:pPr marL="448056" indent="-384556" eaLnBrk="1" fontAlgn="auto" hangingPunct="1">
              <a:lnSpc>
                <a:spcPct val="90000"/>
              </a:lnSpc>
              <a:spcBef>
                <a:spcPts val="555"/>
              </a:spcBef>
              <a:buSzPct val="79285"/>
              <a:defRPr/>
            </a:pPr>
            <a:r>
              <a:rPr lang="en-US" sz="2775"/>
              <a:t>Also used to create cheaper antibiotics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187"/>
          <p:cNvSpPr txBox="1">
            <a:spLocks noGrp="1"/>
          </p:cNvSpPr>
          <p:nvPr>
            <p:ph type="title"/>
          </p:nvPr>
        </p:nvSpPr>
        <p:spPr>
          <a:xfrm>
            <a:off x="463550" y="4763"/>
            <a:ext cx="8229600" cy="1400175"/>
          </a:xfrm>
        </p:spPr>
        <p:txBody>
          <a:bodyPr tIns="45700" bIns="45700"/>
          <a:lstStyle/>
          <a:p>
            <a:pPr indent="-1588"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sz="4000" smtClean="0">
                <a:solidFill>
                  <a:srgbClr val="FE91BF"/>
                </a:solidFill>
                <a:latin typeface="Questrial" charset="0"/>
                <a:cs typeface="Arial" charset="0"/>
                <a:sym typeface="Questrial" charset="0"/>
              </a:rPr>
              <a:t>Biotechnology in Microbiology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 tIns="45700" bIns="45700">
            <a:noAutofit/>
          </a:bodyPr>
          <a:lstStyle/>
          <a:p>
            <a:pPr marL="448056" indent="-384556" eaLnBrk="1" fontAlgn="auto" hangingPunct="1">
              <a:lnSpc>
                <a:spcPct val="90000"/>
              </a:lnSpc>
              <a:spcBef>
                <a:spcPts val="0"/>
              </a:spcBef>
              <a:buSzPct val="79285"/>
              <a:defRPr/>
            </a:pPr>
            <a:r>
              <a:rPr lang="en-US" sz="2775" u="sng"/>
              <a:t>Microbiology</a:t>
            </a:r>
          </a:p>
          <a:p>
            <a:pPr marL="448056" indent="-384556" eaLnBrk="1" fontAlgn="auto" hangingPunct="1">
              <a:lnSpc>
                <a:spcPct val="90000"/>
              </a:lnSpc>
              <a:spcBef>
                <a:spcPts val="555"/>
              </a:spcBef>
              <a:buSzPct val="79285"/>
              <a:defRPr/>
            </a:pPr>
            <a:r>
              <a:rPr lang="en-US" sz="2775" i="1"/>
              <a:t>Field of science that studies microbes</a:t>
            </a:r>
          </a:p>
          <a:p>
            <a:pPr marL="822960" lvl="1" indent="-289560" eaLnBrk="1" fontAlgn="auto" hangingPunct="1">
              <a:lnSpc>
                <a:spcPct val="90000"/>
              </a:lnSpc>
              <a:spcBef>
                <a:spcPts val="481"/>
              </a:spcBef>
              <a:buSzPct val="95197"/>
              <a:defRPr/>
            </a:pPr>
            <a:r>
              <a:rPr lang="en-US" sz="2405"/>
              <a:t>Microbes can work for and against humans</a:t>
            </a:r>
          </a:p>
          <a:p>
            <a:pPr marL="448056" indent="-384556" eaLnBrk="1" fontAlgn="auto" hangingPunct="1">
              <a:lnSpc>
                <a:spcPct val="90000"/>
              </a:lnSpc>
              <a:spcBef>
                <a:spcPts val="555"/>
              </a:spcBef>
              <a:buSzPct val="79285"/>
              <a:defRPr/>
            </a:pPr>
            <a:r>
              <a:rPr lang="en-US" sz="2775"/>
              <a:t>Bacteria in our intestines absorb vitamins and minerals</a:t>
            </a:r>
          </a:p>
          <a:p>
            <a:pPr marL="448056" indent="-384556" eaLnBrk="1" fontAlgn="auto" hangingPunct="1">
              <a:lnSpc>
                <a:spcPct val="90000"/>
              </a:lnSpc>
              <a:spcBef>
                <a:spcPts val="555"/>
              </a:spcBef>
              <a:buSzPct val="79285"/>
              <a:defRPr/>
            </a:pPr>
            <a:r>
              <a:rPr lang="en-US" sz="2775"/>
              <a:t>Bacteria in soil help plants trap nitrogen for growth</a:t>
            </a:r>
          </a:p>
          <a:p>
            <a:pPr marL="448056" indent="-384556" eaLnBrk="1" fontAlgn="auto" hangingPunct="1">
              <a:lnSpc>
                <a:spcPct val="90000"/>
              </a:lnSpc>
              <a:spcBef>
                <a:spcPts val="555"/>
              </a:spcBef>
              <a:buSzPct val="79285"/>
              <a:defRPr/>
            </a:pPr>
            <a:r>
              <a:rPr lang="en-US" sz="2775"/>
              <a:t>Microbes are natures garbage men</a:t>
            </a:r>
          </a:p>
          <a:p>
            <a:pPr marL="822960" lvl="1" indent="-289560" eaLnBrk="1" fontAlgn="auto" hangingPunct="1">
              <a:lnSpc>
                <a:spcPct val="90000"/>
              </a:lnSpc>
              <a:spcBef>
                <a:spcPts val="481"/>
              </a:spcBef>
              <a:buSzPct val="95197"/>
              <a:defRPr/>
            </a:pPr>
            <a:r>
              <a:rPr lang="en-US" sz="2405"/>
              <a:t>Process waste</a:t>
            </a:r>
          </a:p>
          <a:p>
            <a:pPr marL="822960" lvl="1" indent="-289560" eaLnBrk="1" fontAlgn="auto" hangingPunct="1">
              <a:lnSpc>
                <a:spcPct val="90000"/>
              </a:lnSpc>
              <a:spcBef>
                <a:spcPts val="481"/>
              </a:spcBef>
              <a:buSzPct val="95197"/>
              <a:defRPr/>
            </a:pPr>
            <a:r>
              <a:rPr lang="en-US" sz="2405"/>
              <a:t>Recycle matter</a:t>
            </a:r>
          </a:p>
          <a:p>
            <a:pPr marL="448056" indent="-243585" eaLnBrk="1" fontAlgn="auto" hangingPunct="1">
              <a:lnSpc>
                <a:spcPct val="90000"/>
              </a:lnSpc>
              <a:spcBef>
                <a:spcPts val="555"/>
              </a:spcBef>
              <a:buFont typeface="Noto Symbol"/>
              <a:buNone/>
              <a:defRPr/>
            </a:pPr>
            <a:endParaRPr sz="2775"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193"/>
          <p:cNvSpPr txBox="1">
            <a:spLocks noGrp="1"/>
          </p:cNvSpPr>
          <p:nvPr>
            <p:ph type="title"/>
          </p:nvPr>
        </p:nvSpPr>
        <p:spPr>
          <a:xfrm>
            <a:off x="457200" y="266700"/>
            <a:ext cx="8229600" cy="1400175"/>
          </a:xfrm>
        </p:spPr>
        <p:txBody>
          <a:bodyPr tIns="45700" bIns="45700"/>
          <a:lstStyle/>
          <a:p>
            <a:pPr indent="-1588"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sz="4000" smtClean="0">
                <a:solidFill>
                  <a:srgbClr val="FE91BF"/>
                </a:solidFill>
                <a:latin typeface="Questrial" charset="0"/>
                <a:cs typeface="Arial" charset="0"/>
                <a:sym typeface="Questrial" charset="0"/>
              </a:rPr>
              <a:t>Biotechnology in Microbiology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 tIns="45700" bIns="45700">
            <a:noAutofit/>
          </a:bodyPr>
          <a:lstStyle/>
          <a:p>
            <a:pPr indent="-384175" eaLnBrk="1" fontAlgn="auto" hangingPunct="1">
              <a:spcBef>
                <a:spcPts val="0"/>
              </a:spcBef>
              <a:buSzPct val="80000"/>
              <a:defRPr/>
            </a:pPr>
            <a:r>
              <a:rPr lang="en-US" b="1" u="sng"/>
              <a:t>Bioremediation</a:t>
            </a:r>
          </a:p>
          <a:p>
            <a:pPr lvl="1" eaLnBrk="1" fontAlgn="auto" hangingPunct="1">
              <a:spcBef>
                <a:spcPts val="600"/>
              </a:spcBef>
              <a:buSzPct val="80000"/>
              <a:buFont typeface="Noto Symbol"/>
              <a:buChar char="›"/>
              <a:defRPr/>
            </a:pPr>
            <a:r>
              <a:rPr lang="en-US" sz="3000" i="1"/>
              <a:t>Uses microbes to remove harmful toxins from the environment</a:t>
            </a:r>
          </a:p>
          <a:p>
            <a:pPr indent="-384175" eaLnBrk="1" fontAlgn="auto" hangingPunct="1">
              <a:buSzPct val="80000"/>
              <a:defRPr/>
            </a:pPr>
            <a:r>
              <a:rPr lang="en-US" b="1" u="sng"/>
              <a:t>Toxic</a:t>
            </a:r>
          </a:p>
          <a:p>
            <a:pPr lvl="1" eaLnBrk="1" fontAlgn="auto" hangingPunct="1">
              <a:spcBef>
                <a:spcPts val="600"/>
              </a:spcBef>
              <a:defRPr/>
            </a:pPr>
            <a:r>
              <a:rPr lang="en-US" i="1"/>
              <a:t>Acting as, or having the effect of, a poison</a:t>
            </a:r>
          </a:p>
          <a:p>
            <a:pPr eaLnBrk="1" fontAlgn="auto" hangingPunct="1">
              <a:buFont typeface="Noto Symbol"/>
              <a:buNone/>
              <a:defRPr/>
            </a:pPr>
            <a:endParaRPr i="1"/>
          </a:p>
          <a:p>
            <a:pPr indent="-384175" eaLnBrk="1" fontAlgn="auto" hangingPunct="1">
              <a:buSzPct val="80000"/>
              <a:defRPr/>
            </a:pPr>
            <a:r>
              <a:rPr lang="en-US" u="sng">
                <a:solidFill>
                  <a:schemeClr val="hlink"/>
                </a:solidFill>
                <a:hlinkClick r:id="rId3"/>
              </a:rPr>
              <a:t>Gulf Coast Oil Spill</a:t>
            </a:r>
          </a:p>
          <a:p>
            <a:pPr eaLnBrk="1" fontAlgn="auto" hangingPunct="1">
              <a:buFont typeface="Noto Symbol"/>
              <a:buNone/>
              <a:defRPr/>
            </a:pPr>
            <a:endParaRPr/>
          </a:p>
          <a:p>
            <a:pPr indent="-384175" eaLnBrk="1" fontAlgn="auto" hangingPunct="1">
              <a:buSzPct val="80000"/>
              <a:defRPr/>
            </a:pPr>
            <a:r>
              <a:rPr lang="en-US" u="sng">
                <a:solidFill>
                  <a:schemeClr val="hlink"/>
                </a:solidFill>
                <a:hlinkClick r:id="rId4"/>
              </a:rPr>
              <a:t>Bioremediation Explanation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199"/>
          <p:cNvSpPr txBox="1">
            <a:spLocks noGrp="1"/>
          </p:cNvSpPr>
          <p:nvPr>
            <p:ph type="title"/>
          </p:nvPr>
        </p:nvSpPr>
        <p:spPr>
          <a:xfrm>
            <a:off x="457200" y="266700"/>
            <a:ext cx="8229600" cy="1400175"/>
          </a:xfrm>
        </p:spPr>
        <p:txBody>
          <a:bodyPr tIns="45700" bIns="45700"/>
          <a:lstStyle/>
          <a:p>
            <a:pPr indent="-1588"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sz="4000" smtClean="0">
                <a:solidFill>
                  <a:srgbClr val="FE91BF"/>
                </a:solidFill>
                <a:latin typeface="Questrial" charset="0"/>
                <a:cs typeface="Arial" charset="0"/>
                <a:sym typeface="Questrial" charset="0"/>
              </a:rPr>
              <a:t>Biotechnology in Microbiology</a:t>
            </a:r>
          </a:p>
        </p:txBody>
      </p:sp>
      <p:sp>
        <p:nvSpPr>
          <p:cNvPr id="49154" name="Shape 200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 tIns="45700" bIns="45700"/>
          <a:lstStyle/>
          <a:p>
            <a:pPr indent="-384175" eaLnBrk="1" hangingPunct="1">
              <a:spcBef>
                <a:spcPct val="0"/>
              </a:spcBef>
              <a:spcAft>
                <a:spcPct val="0"/>
              </a:spcAft>
              <a:buSzPct val="80000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Used in sewage treatment plants</a:t>
            </a:r>
          </a:p>
          <a:p>
            <a:pPr lvl="1" indent="-288925" eaLnBrk="1" hangingPunct="1">
              <a:spcBef>
                <a:spcPts val="525"/>
              </a:spcBef>
              <a:spcAft>
                <a:spcPct val="0"/>
              </a:spcAft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Harmful chemicals have been used in the past</a:t>
            </a:r>
          </a:p>
          <a:p>
            <a:pPr lvl="1" indent="-288925" eaLnBrk="1" hangingPunct="1">
              <a:spcBef>
                <a:spcPts val="525"/>
              </a:spcBef>
              <a:spcAft>
                <a:spcPct val="0"/>
              </a:spcAft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These have been replaced with microbes</a:t>
            </a:r>
          </a:p>
          <a:p>
            <a:pPr lvl="2" indent="-228600" eaLnBrk="1" hangingPunct="1">
              <a:spcBef>
                <a:spcPts val="475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They do the job faster</a:t>
            </a:r>
          </a:p>
          <a:p>
            <a:pPr lvl="2" indent="-228600" eaLnBrk="1" hangingPunct="1">
              <a:spcBef>
                <a:spcPts val="475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Cheaper</a:t>
            </a:r>
          </a:p>
          <a:p>
            <a:pPr lvl="2" indent="-228600" eaLnBrk="1" hangingPunct="1">
              <a:spcBef>
                <a:spcPts val="475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Do not leave behind harmful pollutants</a:t>
            </a:r>
          </a:p>
          <a:p>
            <a:pPr indent="-384175" eaLnBrk="1" hangingPunct="1">
              <a:spcAft>
                <a:spcPct val="0"/>
              </a:spcAft>
              <a:buSzPct val="80000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Now being used in household cleaners</a:t>
            </a:r>
          </a:p>
          <a:p>
            <a:pPr indent="-384175" eaLnBrk="1" hangingPunct="1">
              <a:spcAft>
                <a:spcPct val="0"/>
              </a:spcAft>
              <a:buSzPct val="80000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Breakdown in sunlight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Shape 20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3950" y="4876800"/>
            <a:ext cx="20955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Shape 20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7163" y="457200"/>
            <a:ext cx="615315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Shape 207"/>
          <p:cNvSpPr txBox="1">
            <a:spLocks noChangeArrowheads="1"/>
          </p:cNvSpPr>
          <p:nvPr/>
        </p:nvSpPr>
        <p:spPr bwMode="auto">
          <a:xfrm>
            <a:off x="1427163" y="3990975"/>
            <a:ext cx="6153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en-US" sz="1600">
                <a:solidFill>
                  <a:srgbClr val="FFFFFF"/>
                </a:solidFill>
                <a:latin typeface="Questrial" charset="0"/>
                <a:sym typeface="Questrial" charset="0"/>
              </a:rPr>
              <a:t>Sewage treatment plant, microbes are cleaning the waste</a:t>
            </a:r>
          </a:p>
        </p:txBody>
      </p:sp>
      <p:pic>
        <p:nvPicPr>
          <p:cNvPr id="51204" name="Shape 208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873625"/>
            <a:ext cx="16795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95"/>
          <p:cNvSpPr txBox="1">
            <a:spLocks noGrp="1"/>
          </p:cNvSpPr>
          <p:nvPr>
            <p:ph type="title"/>
          </p:nvPr>
        </p:nvSpPr>
        <p:spPr>
          <a:xfrm>
            <a:off x="457200" y="266700"/>
            <a:ext cx="8229600" cy="1400175"/>
          </a:xfrm>
        </p:spPr>
        <p:txBody>
          <a:bodyPr tIns="45700" bIns="45700"/>
          <a:lstStyle/>
          <a:p>
            <a:pPr indent="-1588"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smtClean="0">
                <a:solidFill>
                  <a:srgbClr val="FE91BF"/>
                </a:solidFill>
                <a:latin typeface="Questrial" charset="0"/>
                <a:cs typeface="Arial" charset="0"/>
                <a:sym typeface="Questrial" charset="0"/>
              </a:rPr>
              <a:t>What is </a:t>
            </a:r>
            <a:r>
              <a:rPr lang="en-US" u="sng" smtClean="0">
                <a:solidFill>
                  <a:srgbClr val="FE91BF"/>
                </a:solidFill>
                <a:latin typeface="Questrial" charset="0"/>
                <a:cs typeface="Arial" charset="0"/>
                <a:sym typeface="Questrial" charset="0"/>
              </a:rPr>
              <a:t>Biotechnology</a:t>
            </a:r>
          </a:p>
        </p:txBody>
      </p:sp>
      <p:sp>
        <p:nvSpPr>
          <p:cNvPr id="1638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 tIns="45700" bIns="45700"/>
          <a:lstStyle/>
          <a:p>
            <a:pPr indent="-384175" eaLnBrk="1" hangingPunct="1">
              <a:spcBef>
                <a:spcPct val="0"/>
              </a:spcBef>
              <a:spcAft>
                <a:spcPct val="0"/>
              </a:spcAft>
              <a:buSzPct val="80000"/>
            </a:pPr>
            <a:r>
              <a:rPr lang="en-US" i="1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Manipulation of living things to make useful products</a:t>
            </a:r>
          </a:p>
          <a:p>
            <a:pPr indent="-384175" eaLnBrk="1" hangingPunct="1">
              <a:spcAft>
                <a:spcPct val="0"/>
              </a:spcAft>
              <a:buSzPct val="80000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Uses organisms to solve real world problems</a:t>
            </a:r>
          </a:p>
          <a:p>
            <a:pPr lvl="1" indent="-288925" eaLnBrk="1" hangingPunct="1">
              <a:spcBef>
                <a:spcPts val="525"/>
              </a:spcBef>
              <a:spcAft>
                <a:spcPct val="0"/>
              </a:spcAft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Used to domesticate animals and plants</a:t>
            </a:r>
          </a:p>
          <a:p>
            <a:pPr lvl="1" indent="-288925" eaLnBrk="1" hangingPunct="1">
              <a:spcBef>
                <a:spcPts val="525"/>
              </a:spcBef>
              <a:spcAft>
                <a:spcPct val="0"/>
              </a:spcAft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Creates safer food sources</a:t>
            </a:r>
          </a:p>
        </p:txBody>
      </p:sp>
      <p:pic>
        <p:nvPicPr>
          <p:cNvPr id="16387" name="Shape 9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883150"/>
            <a:ext cx="67056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213"/>
          <p:cNvSpPr txBox="1">
            <a:spLocks noGrp="1"/>
          </p:cNvSpPr>
          <p:nvPr>
            <p:ph type="title"/>
          </p:nvPr>
        </p:nvSpPr>
        <p:spPr>
          <a:xfrm>
            <a:off x="457200" y="266700"/>
            <a:ext cx="8229600" cy="1400175"/>
          </a:xfrm>
        </p:spPr>
        <p:txBody>
          <a:bodyPr tIns="45700" bIns="45700"/>
          <a:lstStyle/>
          <a:p>
            <a:pPr indent="-1588"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dirty="0" smtClean="0">
                <a:solidFill>
                  <a:srgbClr val="FE91BF"/>
                </a:solidFill>
                <a:latin typeface="Questrial" charset="0"/>
                <a:cs typeface="Arial" charset="0"/>
                <a:sym typeface="Questrial" charset="0"/>
              </a:rPr>
              <a:t>Biotechnology in Agriculture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 tIns="45700" bIns="45700">
            <a:noAutofit/>
          </a:bodyPr>
          <a:lstStyle/>
          <a:p>
            <a:pPr indent="-384175" eaLnBrk="1" fontAlgn="auto" hangingPunct="1">
              <a:spcBef>
                <a:spcPts val="0"/>
              </a:spcBef>
              <a:buSzPct val="80000"/>
              <a:defRPr/>
            </a:pPr>
            <a:r>
              <a:rPr lang="en-US" dirty="0"/>
              <a:t>Oldest form of biotechnology</a:t>
            </a:r>
          </a:p>
          <a:p>
            <a:pPr lvl="1" indent="-288925" eaLnBrk="1" fontAlgn="auto" hangingPunct="1">
              <a:buSzPct val="95000"/>
              <a:defRPr/>
            </a:pPr>
            <a:r>
              <a:rPr lang="en-US" dirty="0"/>
              <a:t>Uses artificial (not natural) selection</a:t>
            </a:r>
          </a:p>
          <a:p>
            <a:pPr lvl="1" indent="-288925" eaLnBrk="1" fontAlgn="auto" hangingPunct="1">
              <a:buSzPct val="95000"/>
              <a:defRPr/>
            </a:pPr>
            <a:r>
              <a:rPr lang="en-US" dirty="0"/>
              <a:t>Increasing yields</a:t>
            </a:r>
          </a:p>
          <a:p>
            <a:pPr lvl="1" indent="-288925" eaLnBrk="1" fontAlgn="auto" hangingPunct="1">
              <a:buSzPct val="95000"/>
              <a:defRPr/>
            </a:pPr>
            <a:r>
              <a:rPr lang="en-US" dirty="0"/>
              <a:t>Decreases crop stress</a:t>
            </a:r>
          </a:p>
          <a:p>
            <a:pPr lvl="1" indent="-288925" eaLnBrk="1" fontAlgn="auto" hangingPunct="1">
              <a:buSzPct val="95000"/>
              <a:defRPr/>
            </a:pPr>
            <a:r>
              <a:rPr lang="en-US" dirty="0"/>
              <a:t>Produces food quality</a:t>
            </a:r>
          </a:p>
          <a:p>
            <a:pPr indent="-384175" eaLnBrk="1" fontAlgn="auto" hangingPunct="1">
              <a:buSzPct val="80000"/>
              <a:defRPr/>
            </a:pPr>
            <a:r>
              <a:rPr lang="en-US" dirty="0"/>
              <a:t>Also used with animals</a:t>
            </a:r>
          </a:p>
          <a:p>
            <a:pPr lvl="1" indent="-288925" eaLnBrk="1" fontAlgn="auto" hangingPunct="1">
              <a:buSzPct val="95000"/>
              <a:defRPr/>
            </a:pPr>
            <a:r>
              <a:rPr lang="en-US" dirty="0"/>
              <a:t>Produces more milk, meat, or wool</a:t>
            </a:r>
          </a:p>
          <a:p>
            <a:pPr lvl="1" indent="-288925" eaLnBrk="1" fontAlgn="auto" hangingPunct="1">
              <a:buSzPct val="95000"/>
              <a:defRPr/>
            </a:pPr>
            <a:r>
              <a:rPr lang="en-US" dirty="0"/>
              <a:t>Does so quicker than ever before</a:t>
            </a:r>
          </a:p>
          <a:p>
            <a:pPr lvl="1" eaLnBrk="1" fontAlgn="auto" hangingPunct="1">
              <a:buFont typeface="Verdana"/>
              <a:buNone/>
              <a:defRPr/>
            </a:pPr>
            <a:endParaRPr i="1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40" y="3079376"/>
            <a:ext cx="3293988" cy="144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4262" y="4527176"/>
            <a:ext cx="1927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Above For Video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219"/>
          <p:cNvSpPr txBox="1">
            <a:spLocks noGrp="1"/>
          </p:cNvSpPr>
          <p:nvPr>
            <p:ph type="title"/>
          </p:nvPr>
        </p:nvSpPr>
        <p:spPr>
          <a:xfrm rot="16200000">
            <a:off x="-2540794" y="2609057"/>
            <a:ext cx="6154737" cy="10668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Biotechnology in Agriculture</a:t>
            </a:r>
          </a:p>
        </p:txBody>
      </p:sp>
      <p:sp>
        <p:nvSpPr>
          <p:cNvPr id="55298" name="Shape 220"/>
          <p:cNvSpPr txBox="1">
            <a:spLocks noGrp="1"/>
          </p:cNvSpPr>
          <p:nvPr>
            <p:ph type="body" idx="1"/>
          </p:nvPr>
        </p:nvSpPr>
        <p:spPr>
          <a:xfrm rot="16200000">
            <a:off x="-1431131" y="3107531"/>
            <a:ext cx="6186488" cy="581025"/>
          </a:xfrm>
          <a:solidFill>
            <a:schemeClr val="tx1"/>
          </a:solidFill>
        </p:spPr>
        <p:txBody>
          <a:bodyPr tIns="45700" bIns="45700"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3100" u="sng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Transgenic Crops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2"/>
          </p:nvPr>
        </p:nvSpPr>
        <p:spPr>
          <a:xfrm>
            <a:off x="2022475" y="290513"/>
            <a:ext cx="6858000" cy="3017837"/>
          </a:xfrm>
          <a:noFill/>
        </p:spPr>
        <p:txBody>
          <a:bodyPr tIns="45700" bIns="45700" anchor="t">
            <a:noAutofit/>
          </a:bodyPr>
          <a:lstStyle/>
          <a:p>
            <a:pPr marL="447675" indent="-384175" algn="l" eaLnBrk="1" fontAlgn="auto" hangingPunct="1"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⦿"/>
              <a:defRPr/>
            </a:pPr>
            <a:r>
              <a:rPr lang="en-US" sz="2400" i="1">
                <a:latin typeface="Questrial"/>
                <a:ea typeface="Questrial"/>
                <a:cs typeface="Questrial"/>
                <a:sym typeface="Questrial"/>
              </a:rPr>
              <a:t>Organisms that have genes from a different species artificially inserted into their genome.</a:t>
            </a:r>
          </a:p>
          <a:p>
            <a:pPr marL="447675" indent="-262255" algn="l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pPr>
            <a:endParaRPr sz="2400" i="1">
              <a:latin typeface="Questrial"/>
              <a:ea typeface="Questrial"/>
              <a:cs typeface="Questrial"/>
              <a:sym typeface="Questrial"/>
            </a:endParaRPr>
          </a:p>
          <a:p>
            <a:pPr marL="447675" indent="-384175" algn="l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⦿"/>
              <a:defRPr/>
            </a:pPr>
            <a:r>
              <a:rPr lang="en-US" sz="2400">
                <a:latin typeface="Questrial"/>
                <a:ea typeface="Questrial"/>
                <a:cs typeface="Questrial"/>
                <a:sym typeface="Questrial"/>
              </a:rPr>
              <a:t>Plants can be altered to grow more quickly, flower earlier, produce more flowers, and even grow more fruit</a:t>
            </a:r>
          </a:p>
          <a:p>
            <a:pPr marL="447675" indent="-262255" algn="l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pPr>
            <a:endParaRPr sz="2400" i="1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body" idx="3"/>
          </p:nvPr>
        </p:nvSpPr>
        <p:spPr>
          <a:xfrm>
            <a:off x="2022475" y="3427413"/>
            <a:ext cx="6858000" cy="3017837"/>
          </a:xfrm>
        </p:spPr>
        <p:txBody>
          <a:bodyPr tIns="45700" bIns="45700">
            <a:noAutofit/>
          </a:bodyPr>
          <a:lstStyle/>
          <a:p>
            <a:pPr marL="448056" indent="-384556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80727"/>
              <a:buFont typeface="Noto Symbol"/>
              <a:buChar char="⦿"/>
              <a:defRPr/>
            </a:pPr>
            <a:r>
              <a:rPr lang="en-US" sz="2220" u="sng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Insecticides</a:t>
            </a:r>
          </a:p>
          <a:p>
            <a:pPr marL="822960" lvl="1" indent="-289560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ct val="92500"/>
              <a:buFont typeface="Verdana"/>
              <a:buChar char="›"/>
              <a:defRPr/>
            </a:pPr>
            <a:r>
              <a:rPr lang="en-US" sz="1850" i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Chemicals that kill insects</a:t>
            </a:r>
          </a:p>
          <a:p>
            <a:pPr marL="448056" indent="-384556" eaLnBrk="1" fontAlgn="auto" hangingPunct="1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0727"/>
              <a:buFont typeface="Noto Symbol"/>
              <a:buChar char="⦿"/>
              <a:defRPr/>
            </a:pPr>
            <a:r>
              <a:rPr lang="en-US" sz="2220" u="sng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Insect Resistant Crops</a:t>
            </a:r>
          </a:p>
          <a:p>
            <a:pPr marL="822960" lvl="1" indent="-289560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ct val="92500"/>
              <a:buFont typeface="Verdana"/>
              <a:buChar char="›"/>
              <a:defRPr/>
            </a:pPr>
            <a:r>
              <a:rPr lang="en-US" sz="1850" i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Crops modified to produce their own insecticides</a:t>
            </a:r>
          </a:p>
          <a:p>
            <a:pPr marL="448056" indent="-384556" eaLnBrk="1" fontAlgn="auto" hangingPunct="1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0727"/>
              <a:buFont typeface="Noto Symbol"/>
              <a:buChar char="⦿"/>
              <a:defRPr/>
            </a:pPr>
            <a:r>
              <a:rPr lang="en-US" sz="2220" u="sng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Bt Corn</a:t>
            </a:r>
          </a:p>
          <a:p>
            <a:pPr marL="822960" lvl="1" indent="-289560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ct val="92500"/>
              <a:buFont typeface="Verdana"/>
              <a:buChar char="›"/>
              <a:defRPr/>
            </a:pPr>
            <a:r>
              <a:rPr lang="en-US" sz="1850" i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Specific example of insect resistant crop</a:t>
            </a:r>
          </a:p>
          <a:p>
            <a:pPr marL="822960" lvl="1" indent="-289560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ct val="92500"/>
              <a:buFont typeface="Verdana"/>
              <a:buChar char="›"/>
              <a:defRPr/>
            </a:pPr>
            <a:r>
              <a:rPr lang="en-US" sz="1850" i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Bacillus thuringiensis</a:t>
            </a:r>
          </a:p>
          <a:p>
            <a:pPr marL="448056" indent="-384556" eaLnBrk="1" fontAlgn="auto" hangingPunct="1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80727"/>
              <a:buFont typeface="Noto Symbol"/>
              <a:buChar char="⦿"/>
              <a:defRPr/>
            </a:pPr>
            <a:r>
              <a:rPr lang="en-US" sz="2220" i="1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Bt Corn Video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hape 227"/>
          <p:cNvSpPr txBox="1">
            <a:spLocks noGrp="1"/>
          </p:cNvSpPr>
          <p:nvPr>
            <p:ph type="title"/>
          </p:nvPr>
        </p:nvSpPr>
        <p:spPr>
          <a:xfrm>
            <a:off x="457200" y="266700"/>
            <a:ext cx="8229600" cy="1400175"/>
          </a:xfrm>
        </p:spPr>
        <p:txBody>
          <a:bodyPr tIns="45700" bIns="45700"/>
          <a:lstStyle/>
          <a:p>
            <a:pPr indent="-1588"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sz="3700" smtClean="0">
                <a:solidFill>
                  <a:srgbClr val="FE91BF"/>
                </a:solidFill>
                <a:latin typeface="Questrial" charset="0"/>
                <a:cs typeface="Arial" charset="0"/>
                <a:sym typeface="Questrial" charset="0"/>
              </a:rPr>
              <a:t>Reducing Environmental Stressors</a:t>
            </a:r>
          </a:p>
        </p:txBody>
      </p:sp>
      <p:sp>
        <p:nvSpPr>
          <p:cNvPr id="57346" name="Shape 228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 tIns="45700" bIns="45700"/>
          <a:lstStyle/>
          <a:p>
            <a:pPr indent="-384175" eaLnBrk="1" hangingPunct="1">
              <a:spcBef>
                <a:spcPct val="0"/>
              </a:spcBef>
              <a:spcAft>
                <a:spcPct val="0"/>
              </a:spcAft>
              <a:buSzPct val="80000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Scientists have noticed that weeds grow in harsh conditions and environments</a:t>
            </a:r>
          </a:p>
          <a:p>
            <a:pPr indent="-384175" eaLnBrk="1" hangingPunct="1">
              <a:spcAft>
                <a:spcPct val="0"/>
              </a:spcAft>
              <a:buSzPct val="80000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The genes are inserted into transgenic crops</a:t>
            </a:r>
          </a:p>
          <a:p>
            <a:pPr lvl="1" indent="-288925" eaLnBrk="1" hangingPunct="1">
              <a:spcBef>
                <a:spcPts val="525"/>
              </a:spcBef>
              <a:spcAft>
                <a:spcPct val="0"/>
              </a:spcAft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Tomatoes, corn, wheat, rice, or barley</a:t>
            </a:r>
          </a:p>
          <a:p>
            <a:pPr indent="-384175" eaLnBrk="1" hangingPunct="1">
              <a:spcAft>
                <a:spcPct val="0"/>
              </a:spcAft>
              <a:buSzPct val="80000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This allows domestic crops to grow in harsh conditions and even survive droughts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hape 233"/>
          <p:cNvSpPr txBox="1">
            <a:spLocks noGrp="1"/>
          </p:cNvSpPr>
          <p:nvPr>
            <p:ph type="title"/>
          </p:nvPr>
        </p:nvSpPr>
        <p:spPr>
          <a:xfrm>
            <a:off x="457200" y="266700"/>
            <a:ext cx="8229600" cy="1400175"/>
          </a:xfrm>
        </p:spPr>
        <p:txBody>
          <a:bodyPr tIns="45700" bIns="45700"/>
          <a:lstStyle/>
          <a:p>
            <a:pPr indent="-1588"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smtClean="0">
                <a:solidFill>
                  <a:srgbClr val="FE91BF"/>
                </a:solidFill>
                <a:latin typeface="Questrial" charset="0"/>
                <a:cs typeface="Arial" charset="0"/>
                <a:sym typeface="Questrial" charset="0"/>
              </a:rPr>
              <a:t>Improving Food Quality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 tIns="45700" bIns="45700">
            <a:noAutofit/>
          </a:bodyPr>
          <a:lstStyle/>
          <a:p>
            <a:pPr marL="448056" indent="-384556" eaLnBrk="1" fontAlgn="auto" hangingPunct="1">
              <a:lnSpc>
                <a:spcPct val="90000"/>
              </a:lnSpc>
              <a:spcBef>
                <a:spcPts val="0"/>
              </a:spcBef>
              <a:buSzPct val="80000"/>
              <a:defRPr/>
            </a:pPr>
            <a:r>
              <a:rPr lang="en-US" sz="2800"/>
              <a:t>This is an important goal of biotechnology</a:t>
            </a:r>
          </a:p>
          <a:p>
            <a:pPr marL="448056" indent="-384556" eaLnBrk="1" fontAlgn="auto" hangingPunct="1">
              <a:lnSpc>
                <a:spcPct val="90000"/>
              </a:lnSpc>
              <a:spcBef>
                <a:spcPts val="560"/>
              </a:spcBef>
              <a:buSzPct val="80000"/>
              <a:defRPr/>
            </a:pPr>
            <a:r>
              <a:rPr lang="en-US" sz="2800"/>
              <a:t>Scientists can control</a:t>
            </a:r>
          </a:p>
          <a:p>
            <a:pPr marL="822960" lvl="1" indent="-289560" eaLnBrk="1" fontAlgn="auto" hangingPunct="1">
              <a:lnSpc>
                <a:spcPct val="90000"/>
              </a:lnSpc>
              <a:spcBef>
                <a:spcPts val="480"/>
              </a:spcBef>
              <a:buSzPct val="95000"/>
              <a:defRPr/>
            </a:pPr>
            <a:r>
              <a:rPr lang="en-US" sz="2400"/>
              <a:t>Size</a:t>
            </a:r>
          </a:p>
          <a:p>
            <a:pPr marL="822960" lvl="1" indent="-289560" eaLnBrk="1" fontAlgn="auto" hangingPunct="1">
              <a:lnSpc>
                <a:spcPct val="90000"/>
              </a:lnSpc>
              <a:spcBef>
                <a:spcPts val="480"/>
              </a:spcBef>
              <a:buSzPct val="95000"/>
              <a:defRPr/>
            </a:pPr>
            <a:r>
              <a:rPr lang="en-US" sz="2400"/>
              <a:t>Taste</a:t>
            </a:r>
          </a:p>
          <a:p>
            <a:pPr marL="822960" lvl="1" indent="-289560" eaLnBrk="1" fontAlgn="auto" hangingPunct="1">
              <a:lnSpc>
                <a:spcPct val="90000"/>
              </a:lnSpc>
              <a:spcBef>
                <a:spcPts val="480"/>
              </a:spcBef>
              <a:buSzPct val="95000"/>
              <a:defRPr/>
            </a:pPr>
            <a:r>
              <a:rPr lang="en-US" sz="2400"/>
              <a:t>Amount of nutrients</a:t>
            </a:r>
          </a:p>
          <a:p>
            <a:pPr marL="822960" lvl="1" indent="-289560" eaLnBrk="1" fontAlgn="auto" hangingPunct="1">
              <a:lnSpc>
                <a:spcPct val="90000"/>
              </a:lnSpc>
              <a:spcBef>
                <a:spcPts val="480"/>
              </a:spcBef>
              <a:buSzPct val="95000"/>
              <a:defRPr/>
            </a:pPr>
            <a:r>
              <a:rPr lang="en-US" sz="2400"/>
              <a:t>When it ripens</a:t>
            </a:r>
          </a:p>
          <a:p>
            <a:pPr marL="822960" lvl="1" indent="-289560" eaLnBrk="1" fontAlgn="auto" hangingPunct="1">
              <a:lnSpc>
                <a:spcPct val="90000"/>
              </a:lnSpc>
              <a:spcBef>
                <a:spcPts val="480"/>
              </a:spcBef>
              <a:buSzPct val="95000"/>
              <a:defRPr/>
            </a:pPr>
            <a:r>
              <a:rPr lang="en-US" sz="2400"/>
              <a:t>How long it stays fresh</a:t>
            </a:r>
          </a:p>
          <a:p>
            <a:pPr marL="448056" indent="-384556" eaLnBrk="1" fontAlgn="auto" hangingPunct="1">
              <a:lnSpc>
                <a:spcPct val="90000"/>
              </a:lnSpc>
              <a:spcBef>
                <a:spcPts val="560"/>
              </a:spcBef>
              <a:buSzPct val="80000"/>
              <a:defRPr/>
            </a:pPr>
            <a:r>
              <a:rPr lang="en-US" sz="2800"/>
              <a:t>All this helps control costs and allows people to become healthier while reducing disease.</a:t>
            </a:r>
          </a:p>
          <a:p>
            <a:pPr marL="448056" indent="-232155" eaLnBrk="1" fontAlgn="auto" hangingPunct="1">
              <a:lnSpc>
                <a:spcPct val="90000"/>
              </a:lnSpc>
              <a:buFont typeface="Noto Symbol"/>
              <a:buNone/>
              <a:defRPr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hape 239"/>
          <p:cNvSpPr txBox="1">
            <a:spLocks noGrp="1"/>
          </p:cNvSpPr>
          <p:nvPr>
            <p:ph type="title"/>
          </p:nvPr>
        </p:nvSpPr>
        <p:spPr>
          <a:xfrm>
            <a:off x="457200" y="266700"/>
            <a:ext cx="8229600" cy="1400175"/>
          </a:xfrm>
        </p:spPr>
        <p:txBody>
          <a:bodyPr tIns="45700" bIns="45700"/>
          <a:lstStyle/>
          <a:p>
            <a:pPr indent="-1588"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smtClean="0">
                <a:solidFill>
                  <a:srgbClr val="FE91BF"/>
                </a:solidFill>
                <a:latin typeface="Questrial" charset="0"/>
                <a:cs typeface="Arial" charset="0"/>
                <a:sym typeface="Questrial" charset="0"/>
              </a:rPr>
              <a:t>Improving Food Quality</a:t>
            </a:r>
          </a:p>
        </p:txBody>
      </p:sp>
      <p:sp>
        <p:nvSpPr>
          <p:cNvPr id="61442" name="Shape 240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 tIns="45700" bIns="45700"/>
          <a:lstStyle/>
          <a:p>
            <a:pPr indent="-384175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80000"/>
            </a:pPr>
            <a:r>
              <a:rPr lang="en-US" u="sng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Golden Rice</a:t>
            </a:r>
          </a:p>
          <a:p>
            <a:pPr lvl="1" indent="-288925" eaLnBrk="1" hangingPunct="1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SzPct val="95000"/>
              <a:buFont typeface="Verdana" pitchFamily="34" charset="0"/>
              <a:buChar char="›"/>
            </a:pPr>
            <a:r>
              <a:rPr lang="en-US" i="1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An example of a crop that has been genetically modified to improve its quality</a:t>
            </a:r>
          </a:p>
          <a:p>
            <a:pPr lvl="1" indent="-288925" eaLnBrk="1" hangingPunct="1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Makes beta-carotene in its grains</a:t>
            </a:r>
          </a:p>
          <a:p>
            <a:pPr lvl="2" indent="-228600" eaLnBrk="1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Beta-carotene is needed to make vitamin A</a:t>
            </a:r>
          </a:p>
          <a:p>
            <a:pPr lvl="1" indent="-288925" eaLnBrk="1" hangingPunct="1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Developed to stop malnutrition in Africa and Southeast Asia</a:t>
            </a:r>
          </a:p>
          <a:p>
            <a:pPr lvl="2" indent="-228600" eaLnBrk="1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Children in these areas regularly ate food with too little vitamin A</a:t>
            </a:r>
          </a:p>
          <a:p>
            <a:pPr lvl="3" indent="-215900" eaLnBrk="1" hangingPunct="1">
              <a:lnSpc>
                <a:spcPct val="90000"/>
              </a:lnSpc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Too little vitamin A can cause disease, illness, blindness, and even death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hape 245"/>
          <p:cNvSpPr txBox="1">
            <a:spLocks noGrp="1"/>
          </p:cNvSpPr>
          <p:nvPr>
            <p:ph type="title"/>
          </p:nvPr>
        </p:nvSpPr>
        <p:spPr>
          <a:xfrm>
            <a:off x="457200" y="106363"/>
            <a:ext cx="8229600" cy="863600"/>
          </a:xfrm>
        </p:spPr>
        <p:txBody>
          <a:bodyPr tIns="45700" bIns="45700"/>
          <a:lstStyle/>
          <a:p>
            <a:pPr indent="-1588"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sz="4000" smtClean="0">
                <a:solidFill>
                  <a:srgbClr val="FE91BF"/>
                </a:solidFill>
                <a:latin typeface="Questrial" charset="0"/>
                <a:cs typeface="Arial" charset="0"/>
                <a:sym typeface="Questrial" charset="0"/>
              </a:rPr>
              <a:t>Ethical Issues in Biotechnology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027113"/>
            <a:ext cx="8229600" cy="5772150"/>
          </a:xfrm>
        </p:spPr>
        <p:txBody>
          <a:bodyPr tIns="45700" bIns="45700">
            <a:noAutofit/>
          </a:bodyPr>
          <a:lstStyle/>
          <a:p>
            <a:pPr marL="448056" indent="-384556" eaLnBrk="1" fontAlgn="auto" hangingPunct="1">
              <a:lnSpc>
                <a:spcPct val="80000"/>
              </a:lnSpc>
              <a:spcBef>
                <a:spcPts val="0"/>
              </a:spcBef>
              <a:buSzPct val="80869"/>
              <a:defRPr/>
            </a:pPr>
            <a:r>
              <a:rPr lang="en-US" sz="2325"/>
              <a:t>Fear of impact of modified crops</a:t>
            </a:r>
          </a:p>
          <a:p>
            <a:pPr marL="822960" lvl="1" indent="-289560" eaLnBrk="1" fontAlgn="auto" hangingPunct="1">
              <a:lnSpc>
                <a:spcPct val="80000"/>
              </a:lnSpc>
              <a:spcBef>
                <a:spcPts val="403"/>
              </a:spcBef>
              <a:buSzPct val="95712"/>
              <a:defRPr/>
            </a:pPr>
            <a:r>
              <a:rPr lang="en-US" sz="2015"/>
              <a:t>Unforeseen consequences</a:t>
            </a:r>
          </a:p>
          <a:p>
            <a:pPr marL="1106424" lvl="2" indent="-230124" eaLnBrk="1" fontAlgn="auto" hangingPunct="1">
              <a:lnSpc>
                <a:spcPct val="80000"/>
              </a:lnSpc>
              <a:spcBef>
                <a:spcPts val="372"/>
              </a:spcBef>
              <a:buSzPct val="97894"/>
              <a:defRPr/>
            </a:pPr>
            <a:r>
              <a:rPr lang="en-US" sz="1860"/>
              <a:t>Cross pollinate with wild plants</a:t>
            </a:r>
          </a:p>
          <a:p>
            <a:pPr marL="822960" lvl="1" indent="-289560" eaLnBrk="1" fontAlgn="auto" hangingPunct="1">
              <a:lnSpc>
                <a:spcPct val="80000"/>
              </a:lnSpc>
              <a:spcBef>
                <a:spcPts val="403"/>
              </a:spcBef>
              <a:buSzPct val="95712"/>
              <a:defRPr/>
            </a:pPr>
            <a:r>
              <a:rPr lang="en-US" sz="2015"/>
              <a:t>Harm to people with food allergies</a:t>
            </a:r>
          </a:p>
          <a:p>
            <a:pPr marL="822960" lvl="1" indent="-289560" eaLnBrk="1" fontAlgn="auto" hangingPunct="1">
              <a:lnSpc>
                <a:spcPct val="80000"/>
              </a:lnSpc>
              <a:spcBef>
                <a:spcPts val="403"/>
              </a:spcBef>
              <a:buSzPct val="95712"/>
              <a:defRPr/>
            </a:pPr>
            <a:r>
              <a:rPr lang="en-US" sz="2015"/>
              <a:t>Body reactions to new crops/foods</a:t>
            </a:r>
          </a:p>
          <a:p>
            <a:pPr marL="1106424" lvl="2" indent="-230124" eaLnBrk="1" fontAlgn="auto" hangingPunct="1">
              <a:lnSpc>
                <a:spcPct val="80000"/>
              </a:lnSpc>
              <a:spcBef>
                <a:spcPts val="372"/>
              </a:spcBef>
              <a:buSzPct val="97894"/>
              <a:defRPr/>
            </a:pPr>
            <a:r>
              <a:rPr lang="en-US" sz="1860"/>
              <a:t>Can they cause diseases?</a:t>
            </a:r>
          </a:p>
          <a:p>
            <a:pPr marL="448056" indent="-384556" eaLnBrk="1" fontAlgn="auto" hangingPunct="1">
              <a:lnSpc>
                <a:spcPct val="80000"/>
              </a:lnSpc>
              <a:spcBef>
                <a:spcPts val="465"/>
              </a:spcBef>
              <a:buSzPct val="80869"/>
              <a:defRPr/>
            </a:pPr>
            <a:r>
              <a:rPr lang="en-US" sz="2325" b="1" u="sng"/>
              <a:t>Ethical</a:t>
            </a:r>
            <a:r>
              <a:rPr lang="en-US" sz="2325"/>
              <a:t> questions</a:t>
            </a:r>
          </a:p>
          <a:p>
            <a:pPr marL="822960" lvl="1" eaLnBrk="1" fontAlgn="auto" hangingPunct="1">
              <a:lnSpc>
                <a:spcPct val="80000"/>
              </a:lnSpc>
              <a:spcBef>
                <a:spcPts val="465"/>
              </a:spcBef>
              <a:buSzPct val="101086"/>
              <a:defRPr/>
            </a:pPr>
            <a:r>
              <a:rPr lang="en-US" sz="2325" i="1"/>
              <a:t>Dealing with morals, deciding what is right and wrong in conduct</a:t>
            </a:r>
          </a:p>
          <a:p>
            <a:pPr marL="822960" lvl="1" indent="-289560" eaLnBrk="1" fontAlgn="auto" hangingPunct="1">
              <a:lnSpc>
                <a:spcPct val="80000"/>
              </a:lnSpc>
              <a:spcBef>
                <a:spcPts val="403"/>
              </a:spcBef>
              <a:buSzPct val="95712"/>
              <a:defRPr/>
            </a:pPr>
            <a:r>
              <a:rPr lang="en-US" sz="2015"/>
              <a:t>Is it a good idea?</a:t>
            </a:r>
          </a:p>
          <a:p>
            <a:pPr marL="822960" lvl="1" indent="-289560" eaLnBrk="1" fontAlgn="auto" hangingPunct="1">
              <a:lnSpc>
                <a:spcPct val="80000"/>
              </a:lnSpc>
              <a:spcBef>
                <a:spcPts val="403"/>
              </a:spcBef>
              <a:buSzPct val="95712"/>
              <a:defRPr/>
            </a:pPr>
            <a:r>
              <a:rPr lang="en-US" sz="2015"/>
              <a:t>Human Genome project</a:t>
            </a:r>
          </a:p>
          <a:p>
            <a:pPr marL="1106424" lvl="2" indent="-230124" eaLnBrk="1" fontAlgn="auto" hangingPunct="1">
              <a:lnSpc>
                <a:spcPct val="80000"/>
              </a:lnSpc>
              <a:spcBef>
                <a:spcPts val="372"/>
              </a:spcBef>
              <a:buSzPct val="97894"/>
              <a:defRPr/>
            </a:pPr>
            <a:r>
              <a:rPr lang="en-US" sz="1860"/>
              <a:t>Who owns the information?</a:t>
            </a:r>
          </a:p>
          <a:p>
            <a:pPr marL="1106424" lvl="2" indent="-230124" eaLnBrk="1" fontAlgn="auto" hangingPunct="1">
              <a:lnSpc>
                <a:spcPct val="80000"/>
              </a:lnSpc>
              <a:spcBef>
                <a:spcPts val="372"/>
              </a:spcBef>
              <a:buSzPct val="97894"/>
              <a:defRPr/>
            </a:pPr>
            <a:r>
              <a:rPr lang="en-US" sz="1860"/>
              <a:t>Who gets to decide what is a good/bad use?</a:t>
            </a:r>
          </a:p>
          <a:p>
            <a:pPr marL="1106424" lvl="2" indent="-230124" eaLnBrk="1" fontAlgn="auto" hangingPunct="1">
              <a:lnSpc>
                <a:spcPct val="80000"/>
              </a:lnSpc>
              <a:spcBef>
                <a:spcPts val="372"/>
              </a:spcBef>
              <a:buSzPct val="97894"/>
              <a:defRPr/>
            </a:pPr>
            <a:r>
              <a:rPr lang="en-US" sz="1860"/>
              <a:t>Can we alter the gene to produce specific results?</a:t>
            </a:r>
          </a:p>
          <a:p>
            <a:pPr lvl="3" indent="-215900" eaLnBrk="1" fontAlgn="auto" hangingPunct="1">
              <a:lnSpc>
                <a:spcPct val="80000"/>
              </a:lnSpc>
              <a:spcBef>
                <a:spcPts val="310"/>
              </a:spcBef>
              <a:buSzPct val="96875"/>
              <a:defRPr/>
            </a:pPr>
            <a:r>
              <a:rPr lang="en-US" sz="1550"/>
              <a:t>Design your own baby? </a:t>
            </a:r>
          </a:p>
          <a:p>
            <a:pPr lvl="3" indent="-117475" eaLnBrk="1" fontAlgn="auto" hangingPunct="1">
              <a:lnSpc>
                <a:spcPct val="80000"/>
              </a:lnSpc>
              <a:spcBef>
                <a:spcPts val="310"/>
              </a:spcBef>
              <a:buFont typeface="Noto Symbol"/>
              <a:buNone/>
              <a:defRPr/>
            </a:pPr>
            <a:endParaRPr sz="1550"/>
          </a:p>
          <a:p>
            <a:pPr lvl="4" indent="-122427" eaLnBrk="1" fontAlgn="auto" hangingPunct="1">
              <a:lnSpc>
                <a:spcPct val="80000"/>
              </a:lnSpc>
              <a:spcBef>
                <a:spcPts val="294"/>
              </a:spcBef>
              <a:buClr>
                <a:srgbClr val="FFA2C9"/>
              </a:buClr>
              <a:buFont typeface="Noto Symbol"/>
              <a:buNone/>
              <a:defRPr/>
            </a:pPr>
            <a:endParaRPr sz="1472"/>
          </a:p>
          <a:p>
            <a:pPr marL="822960" lvl="1" indent="-168005" eaLnBrk="1" fontAlgn="auto" hangingPunct="1">
              <a:lnSpc>
                <a:spcPct val="80000"/>
              </a:lnSpc>
              <a:spcBef>
                <a:spcPts val="403"/>
              </a:spcBef>
              <a:buFont typeface="Verdana"/>
              <a:buNone/>
              <a:defRPr/>
            </a:pPr>
            <a:endParaRPr sz="2015"/>
          </a:p>
        </p:txBody>
      </p:sp>
      <p:pic>
        <p:nvPicPr>
          <p:cNvPr id="63491" name="Shape 2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5525" y="1689100"/>
            <a:ext cx="1912938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hape 252"/>
          <p:cNvSpPr txBox="1">
            <a:spLocks noGrp="1"/>
          </p:cNvSpPr>
          <p:nvPr>
            <p:ph type="title"/>
          </p:nvPr>
        </p:nvSpPr>
        <p:spPr>
          <a:xfrm>
            <a:off x="457200" y="266700"/>
            <a:ext cx="8229600" cy="1400175"/>
          </a:xfrm>
        </p:spPr>
        <p:txBody>
          <a:bodyPr tIns="45700" bIns="45700"/>
          <a:lstStyle/>
          <a:p>
            <a:pPr indent="-1588"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sz="3800" smtClean="0">
                <a:solidFill>
                  <a:srgbClr val="FE91BF"/>
                </a:solidFill>
                <a:latin typeface="Questrial" charset="0"/>
                <a:cs typeface="Arial" charset="0"/>
                <a:sym typeface="Questrial" charset="0"/>
              </a:rPr>
              <a:t>Biotechnology in North Carolina</a:t>
            </a:r>
          </a:p>
        </p:txBody>
      </p:sp>
      <p:sp>
        <p:nvSpPr>
          <p:cNvPr id="65538" name="Shape 253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 tIns="45700" bIns="45700"/>
          <a:lstStyle/>
          <a:p>
            <a:pPr indent="-384175" eaLnBrk="1" hangingPunct="1">
              <a:spcBef>
                <a:spcPct val="0"/>
              </a:spcBef>
              <a:spcAft>
                <a:spcPct val="0"/>
              </a:spcAft>
              <a:buSzPct val="80000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Research Triangle</a:t>
            </a:r>
          </a:p>
          <a:p>
            <a:pPr lvl="1" indent="-288925" eaLnBrk="1" hangingPunct="1">
              <a:spcBef>
                <a:spcPts val="525"/>
              </a:spcBef>
              <a:spcAft>
                <a:spcPct val="0"/>
              </a:spcAft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Raleigh/Durham/Chapel Hill</a:t>
            </a:r>
          </a:p>
          <a:p>
            <a:pPr indent="-384175" eaLnBrk="1" hangingPunct="1">
              <a:spcAft>
                <a:spcPct val="0"/>
              </a:spcAft>
              <a:buSzPct val="80000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Cutting edge research at local Universities attracts many companies that perform tech research and biotech research.</a:t>
            </a:r>
          </a:p>
          <a:p>
            <a:pPr indent="-384175" eaLnBrk="1" hangingPunct="1">
              <a:spcAft>
                <a:spcPct val="0"/>
              </a:spcAft>
              <a:buSzPct val="80000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Creates jobs in North Carolina</a:t>
            </a:r>
          </a:p>
          <a:p>
            <a:pPr indent="-384175" eaLnBrk="1" hangingPunct="1">
              <a:spcAft>
                <a:spcPct val="0"/>
              </a:spcAft>
              <a:buSzPct val="80000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Largest research park in the United States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Shape 25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47800"/>
            <a:ext cx="6492875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02"/>
          <p:cNvSpPr txBox="1">
            <a:spLocks noGrp="1"/>
          </p:cNvSpPr>
          <p:nvPr>
            <p:ph type="title"/>
          </p:nvPr>
        </p:nvSpPr>
        <p:spPr>
          <a:xfrm>
            <a:off x="457200" y="266700"/>
            <a:ext cx="8229600" cy="1400175"/>
          </a:xfrm>
        </p:spPr>
        <p:txBody>
          <a:bodyPr tIns="45700" bIns="45700"/>
          <a:lstStyle/>
          <a:p>
            <a:pPr indent="-1588"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smtClean="0">
                <a:solidFill>
                  <a:srgbClr val="FE91BF"/>
                </a:solidFill>
                <a:latin typeface="Questrial" charset="0"/>
                <a:cs typeface="Arial" charset="0"/>
                <a:sym typeface="Questrial" charset="0"/>
              </a:rPr>
              <a:t>What is Biotechnology</a:t>
            </a:r>
          </a:p>
        </p:txBody>
      </p:sp>
      <p:sp>
        <p:nvSpPr>
          <p:cNvPr id="18434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 tIns="45700" bIns="45700"/>
          <a:lstStyle/>
          <a:p>
            <a:pPr indent="-384175" eaLnBrk="1" hangingPunct="1">
              <a:spcBef>
                <a:spcPct val="0"/>
              </a:spcBef>
              <a:spcAft>
                <a:spcPct val="0"/>
              </a:spcAft>
              <a:buSzPct val="80000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More recently:</a:t>
            </a:r>
          </a:p>
          <a:p>
            <a:pPr lvl="1" indent="-288925" eaLnBrk="1" hangingPunct="1">
              <a:spcBef>
                <a:spcPts val="525"/>
              </a:spcBef>
              <a:spcAft>
                <a:spcPct val="0"/>
              </a:spcAft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Alters genes of organisms</a:t>
            </a:r>
          </a:p>
          <a:p>
            <a:pPr lvl="1" indent="-288925" eaLnBrk="1" hangingPunct="1">
              <a:spcBef>
                <a:spcPts val="525"/>
              </a:spcBef>
              <a:spcAft>
                <a:spcPct val="0"/>
              </a:spcAft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Cleans up waste</a:t>
            </a:r>
          </a:p>
          <a:p>
            <a:pPr lvl="1" indent="-288925" eaLnBrk="1" hangingPunct="1">
              <a:spcBef>
                <a:spcPts val="525"/>
              </a:spcBef>
              <a:spcAft>
                <a:spcPct val="0"/>
              </a:spcAft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Generates cheaper food</a:t>
            </a:r>
          </a:p>
          <a:p>
            <a:pPr lvl="1" indent="-288925" eaLnBrk="1" hangingPunct="1">
              <a:spcBef>
                <a:spcPts val="525"/>
              </a:spcBef>
              <a:spcAft>
                <a:spcPct val="0"/>
              </a:spcAft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Creates fuel sources</a:t>
            </a:r>
          </a:p>
          <a:p>
            <a:pPr indent="-384175" eaLnBrk="1" hangingPunct="1">
              <a:spcAft>
                <a:spcPct val="0"/>
              </a:spcAft>
              <a:buSzPct val="80000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Also used in forensics, medicine, agriculture and food processing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08"/>
          <p:cNvSpPr txBox="1">
            <a:spLocks noGrp="1"/>
          </p:cNvSpPr>
          <p:nvPr>
            <p:ph type="title"/>
          </p:nvPr>
        </p:nvSpPr>
        <p:spPr>
          <a:xfrm>
            <a:off x="457200" y="266700"/>
            <a:ext cx="8229600" cy="14001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Questrial" charset="0"/>
                <a:cs typeface="Arial" charset="0"/>
                <a:sym typeface="Questrial" charset="0"/>
              </a:rPr>
              <a:t>Human Genome Project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558925"/>
            <a:ext cx="8229600" cy="4572000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defRPr/>
            </a:pPr>
            <a:r>
              <a:rPr lang="en-US" b="1" u="sng"/>
              <a:t>Gene</a:t>
            </a:r>
          </a:p>
          <a:p>
            <a:pPr marL="914400" lvl="1" indent="-228600" eaLnBrk="1" fontAlgn="auto" hangingPunct="1">
              <a:spcBef>
                <a:spcPts val="0"/>
              </a:spcBef>
              <a:defRPr/>
            </a:pPr>
            <a:r>
              <a:rPr lang="en-US" i="1"/>
              <a:t>The basic physical unit of heredity</a:t>
            </a:r>
          </a:p>
          <a:p>
            <a:pPr marL="457200" indent="-228600" eaLnBrk="1" fontAlgn="auto" hangingPunct="1">
              <a:spcBef>
                <a:spcPts val="0"/>
              </a:spcBef>
              <a:defRPr/>
            </a:pPr>
            <a:r>
              <a:rPr lang="en-US" b="1" u="sng"/>
              <a:t>Genetics</a:t>
            </a:r>
          </a:p>
          <a:p>
            <a:pPr marL="914400" lvl="1" indent="-228600" eaLnBrk="1" fontAlgn="auto" hangingPunct="1">
              <a:spcBef>
                <a:spcPts val="0"/>
              </a:spcBef>
              <a:defRPr/>
            </a:pPr>
            <a:r>
              <a:rPr lang="en-US" i="1"/>
              <a:t>The science of heredity, dealing with resemblances and differences of related organisms resulting from the interaction of their genes and the environment</a:t>
            </a:r>
          </a:p>
          <a:p>
            <a:pPr marL="457200" indent="-228600" eaLnBrk="1" fontAlgn="auto" hangingPunct="1">
              <a:spcBef>
                <a:spcPts val="0"/>
              </a:spcBef>
              <a:defRPr/>
            </a:pPr>
            <a:r>
              <a:rPr lang="en-US" b="1" u="sng"/>
              <a:t>Genetic Modification</a:t>
            </a:r>
          </a:p>
          <a:p>
            <a:pPr marL="914400" lvl="1" indent="-228600" eaLnBrk="1" fontAlgn="auto" hangingPunct="1">
              <a:spcBef>
                <a:spcPts val="0"/>
              </a:spcBef>
              <a:defRPr/>
            </a:pPr>
            <a:r>
              <a:rPr lang="en-US" i="1"/>
              <a:t>Any alteration of genetic material, as in agriculture, to make the capable of producing new substances or performing new functions</a:t>
            </a:r>
          </a:p>
          <a:p>
            <a:pPr eaLnBrk="1" fontAlgn="auto" hangingPunct="1">
              <a:spcBef>
                <a:spcPts val="0"/>
              </a:spcBef>
              <a:buFont typeface="Noto Symbol"/>
              <a:buNone/>
              <a:defRPr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14"/>
          <p:cNvSpPr txBox="1">
            <a:spLocks noGrp="1"/>
          </p:cNvSpPr>
          <p:nvPr>
            <p:ph type="title"/>
          </p:nvPr>
        </p:nvSpPr>
        <p:spPr>
          <a:xfrm rot="16200000">
            <a:off x="-2296319" y="2834482"/>
            <a:ext cx="6154737" cy="10668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Human Genome Project</a:t>
            </a:r>
          </a:p>
        </p:txBody>
      </p:sp>
      <p:sp>
        <p:nvSpPr>
          <p:cNvPr id="22530" name="Shape 115"/>
          <p:cNvSpPr txBox="1">
            <a:spLocks noGrp="1"/>
          </p:cNvSpPr>
          <p:nvPr>
            <p:ph type="body" idx="1"/>
          </p:nvPr>
        </p:nvSpPr>
        <p:spPr>
          <a:xfrm rot="16200000">
            <a:off x="146844" y="1508919"/>
            <a:ext cx="3017837" cy="581025"/>
          </a:xfrm>
          <a:solidFill>
            <a:schemeClr val="tx1"/>
          </a:solidFill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u="sng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Genomics</a:t>
            </a:r>
          </a:p>
        </p:txBody>
      </p:sp>
      <p:sp>
        <p:nvSpPr>
          <p:cNvPr id="22531" name="Shape 116"/>
          <p:cNvSpPr txBox="1">
            <a:spLocks noGrp="1"/>
          </p:cNvSpPr>
          <p:nvPr>
            <p:ph type="body" idx="2"/>
          </p:nvPr>
        </p:nvSpPr>
        <p:spPr>
          <a:xfrm rot="16200000">
            <a:off x="146844" y="4645819"/>
            <a:ext cx="3017837" cy="581025"/>
          </a:xfrm>
          <a:solidFill>
            <a:schemeClr val="tx1"/>
          </a:solidFill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u="sng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Personalized Medicine</a:t>
            </a:r>
          </a:p>
        </p:txBody>
      </p:sp>
      <p:sp>
        <p:nvSpPr>
          <p:cNvPr id="22532" name="Shape 117"/>
          <p:cNvSpPr txBox="1">
            <a:spLocks noGrp="1"/>
          </p:cNvSpPr>
          <p:nvPr>
            <p:ph type="body" idx="3"/>
          </p:nvPr>
        </p:nvSpPr>
        <p:spPr>
          <a:xfrm>
            <a:off x="2022475" y="290513"/>
            <a:ext cx="6858000" cy="3017837"/>
          </a:xfrm>
        </p:spPr>
        <p:txBody>
          <a:bodyPr tIns="45700" bIns="45700"/>
          <a:lstStyle/>
          <a:p>
            <a:pPr marL="447675" indent="-384175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i="1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The study of an organism’s entire genome, including DNA sequencing</a:t>
            </a:r>
          </a:p>
          <a:p>
            <a:pPr marL="822325" lvl="1" indent="-288925" eaLnBrk="1" hangingPunct="1">
              <a:spcBef>
                <a:spcPts val="4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Used to study how the body works</a:t>
            </a:r>
          </a:p>
          <a:p>
            <a:pPr marL="822325" lvl="1" indent="-288925" eaLnBrk="1" hangingPunct="1">
              <a:spcBef>
                <a:spcPts val="4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Used to understand how each body is unique</a:t>
            </a:r>
          </a:p>
        </p:txBody>
      </p:sp>
      <p:sp>
        <p:nvSpPr>
          <p:cNvPr id="22533" name="Shape 118"/>
          <p:cNvSpPr txBox="1">
            <a:spLocks noGrp="1"/>
          </p:cNvSpPr>
          <p:nvPr>
            <p:ph type="body" idx="4"/>
          </p:nvPr>
        </p:nvSpPr>
        <p:spPr>
          <a:xfrm>
            <a:off x="2022475" y="3427413"/>
            <a:ext cx="6858000" cy="3017837"/>
          </a:xfrm>
        </p:spPr>
        <p:txBody>
          <a:bodyPr tIns="45700" bIns="45700"/>
          <a:lstStyle/>
          <a:p>
            <a:pPr marL="447675" indent="-384175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i="1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The use of a patient’s genome to select treatment that is suited to a patient’s individual genes</a:t>
            </a:r>
          </a:p>
          <a:p>
            <a:pPr marL="447675" indent="-384175" eaLnBrk="1" hangingPunct="1">
              <a:spcBef>
                <a:spcPts val="475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The goal is to develop medicine unique to an individual.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23"/>
          <p:cNvSpPr txBox="1">
            <a:spLocks noGrp="1"/>
          </p:cNvSpPr>
          <p:nvPr>
            <p:ph type="title"/>
          </p:nvPr>
        </p:nvSpPr>
        <p:spPr>
          <a:xfrm>
            <a:off x="457200" y="266700"/>
            <a:ext cx="8229600" cy="140017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z="4200" smtClean="0">
                <a:solidFill>
                  <a:srgbClr val="FE91BF"/>
                </a:solidFill>
                <a:latin typeface="Questrial" charset="0"/>
                <a:cs typeface="Arial" charset="0"/>
                <a:sym typeface="Questrial" charset="0"/>
              </a:rPr>
              <a:t>Careers in Biotechnology</a:t>
            </a:r>
          </a:p>
        </p:txBody>
      </p:sp>
      <p:sp>
        <p:nvSpPr>
          <p:cNvPr id="24578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722438"/>
            <a:ext cx="4038600" cy="3916362"/>
          </a:xfrm>
        </p:spPr>
        <p:txBody>
          <a:bodyPr tIns="45700" bIns="45700"/>
          <a:lstStyle/>
          <a:p>
            <a:pPr marL="447675" indent="-384175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u="sng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Bioengineers</a:t>
            </a:r>
          </a:p>
          <a:p>
            <a:pPr marL="822325" lvl="1" indent="-288925" eaLnBrk="1" hangingPunct="1">
              <a:spcBef>
                <a:spcPts val="475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</a:pPr>
            <a:r>
              <a:rPr lang="en-US" i="1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Apply engineering principles to living systems.</a:t>
            </a:r>
          </a:p>
          <a:p>
            <a:pPr marL="822325" lvl="1" indent="-288925" eaLnBrk="1" hangingPunct="1">
              <a:spcBef>
                <a:spcPts val="475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Create products that meet human needs.</a:t>
            </a:r>
          </a:p>
        </p:txBody>
      </p:sp>
      <p:sp>
        <p:nvSpPr>
          <p:cNvPr id="24579" name="Shape 125"/>
          <p:cNvSpPr txBox="1">
            <a:spLocks noGrp="1"/>
          </p:cNvSpPr>
          <p:nvPr>
            <p:ph type="body" idx="2"/>
          </p:nvPr>
        </p:nvSpPr>
        <p:spPr>
          <a:xfrm>
            <a:off x="4648200" y="1722438"/>
            <a:ext cx="4038600" cy="4525962"/>
          </a:xfrm>
        </p:spPr>
        <p:txBody>
          <a:bodyPr tIns="45700" bIns="45700"/>
          <a:lstStyle/>
          <a:p>
            <a:pPr marL="447675" indent="-384175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Sciences included</a:t>
            </a:r>
          </a:p>
          <a:p>
            <a:pPr marL="822325" lvl="1" indent="-288925" eaLnBrk="1" hangingPunct="1">
              <a:spcBef>
                <a:spcPts val="475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Microbiology</a:t>
            </a:r>
          </a:p>
          <a:p>
            <a:pPr marL="822325" lvl="1" indent="-288925" eaLnBrk="1" hangingPunct="1">
              <a:spcBef>
                <a:spcPts val="475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Computer Technology</a:t>
            </a:r>
          </a:p>
          <a:p>
            <a:pPr marL="822325" lvl="1" indent="-288925" eaLnBrk="1" hangingPunct="1">
              <a:spcBef>
                <a:spcPts val="475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Robotics</a:t>
            </a:r>
          </a:p>
          <a:p>
            <a:pPr marL="822325" lvl="1" indent="-288925" eaLnBrk="1" hangingPunct="1">
              <a:spcBef>
                <a:spcPts val="475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Molecular Biology</a:t>
            </a:r>
          </a:p>
          <a:p>
            <a:pPr marL="822325" lvl="1" indent="-288925" eaLnBrk="1" hangingPunct="1">
              <a:spcBef>
                <a:spcPts val="475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Biochemistry</a:t>
            </a:r>
          </a:p>
          <a:p>
            <a:pPr marL="822325" lvl="1" indent="-288925" eaLnBrk="1" hangingPunct="1">
              <a:spcBef>
                <a:spcPts val="475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Pharmacology</a:t>
            </a:r>
          </a:p>
          <a:p>
            <a:pPr marL="822325" lvl="1" indent="-288925" eaLnBrk="1" hangingPunct="1">
              <a:spcBef>
                <a:spcPts val="475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Immunology</a:t>
            </a:r>
          </a:p>
        </p:txBody>
      </p:sp>
      <p:sp>
        <p:nvSpPr>
          <p:cNvPr id="24580" name="Shape 126"/>
          <p:cNvSpPr txBox="1">
            <a:spLocks noChangeArrowheads="1"/>
          </p:cNvSpPr>
          <p:nvPr/>
        </p:nvSpPr>
        <p:spPr bwMode="auto">
          <a:xfrm>
            <a:off x="1371600" y="6127750"/>
            <a:ext cx="647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en-US" sz="1800" u="sng">
                <a:solidFill>
                  <a:schemeClr val="hlink"/>
                </a:solidFill>
                <a:latin typeface="Questrial" charset="0"/>
                <a:sym typeface="Questrial" charset="0"/>
                <a:hlinkClick r:id="rId3"/>
              </a:rPr>
              <a:t>Explore Careers</a:t>
            </a:r>
          </a:p>
        </p:txBody>
      </p:sp>
      <p:pic>
        <p:nvPicPr>
          <p:cNvPr id="24581" name="Shape 12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635500"/>
            <a:ext cx="24384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32"/>
          <p:cNvSpPr txBox="1">
            <a:spLocks noGrp="1"/>
          </p:cNvSpPr>
          <p:nvPr>
            <p:ph type="title"/>
          </p:nvPr>
        </p:nvSpPr>
        <p:spPr>
          <a:xfrm>
            <a:off x="457200" y="266700"/>
            <a:ext cx="8229600" cy="1400175"/>
          </a:xfrm>
        </p:spPr>
        <p:txBody>
          <a:bodyPr tIns="45700" bIns="45700"/>
          <a:lstStyle/>
          <a:p>
            <a:pPr indent="-1588"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smtClean="0">
                <a:solidFill>
                  <a:srgbClr val="FE91BF"/>
                </a:solidFill>
                <a:latin typeface="Questrial" charset="0"/>
                <a:cs typeface="Arial" charset="0"/>
                <a:sym typeface="Questrial" charset="0"/>
              </a:rPr>
              <a:t>Biotechnology in Forensics</a:t>
            </a:r>
          </a:p>
        </p:txBody>
      </p:sp>
      <p:sp>
        <p:nvSpPr>
          <p:cNvPr id="26626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 tIns="45700" bIns="45700"/>
          <a:lstStyle/>
          <a:p>
            <a:pPr indent="-384175" eaLnBrk="1" hangingPunct="1">
              <a:spcBef>
                <a:spcPct val="0"/>
              </a:spcBef>
              <a:spcAft>
                <a:spcPct val="0"/>
              </a:spcAft>
              <a:buSzPct val="80000"/>
            </a:pPr>
            <a:r>
              <a:rPr lang="en-US" u="sng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Forensic Science</a:t>
            </a:r>
          </a:p>
          <a:p>
            <a:pPr lvl="1" indent="-288925" eaLnBrk="1" hangingPunct="1">
              <a:spcBef>
                <a:spcPts val="525"/>
              </a:spcBef>
              <a:spcAft>
                <a:spcPct val="0"/>
              </a:spcAft>
              <a:buSzPct val="95000"/>
              <a:buFont typeface="Verdana" pitchFamily="34" charset="0"/>
              <a:buChar char="›"/>
            </a:pPr>
            <a:r>
              <a:rPr lang="en-US" i="1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Branch of study associated with the legal system</a:t>
            </a:r>
          </a:p>
          <a:p>
            <a:pPr lvl="1" indent="-288925" eaLnBrk="1" hangingPunct="1">
              <a:spcBef>
                <a:spcPts val="525"/>
              </a:spcBef>
              <a:spcAft>
                <a:spcPct val="0"/>
              </a:spcAft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Uses physical evidence</a:t>
            </a:r>
          </a:p>
          <a:p>
            <a:pPr lvl="2" indent="-228600" eaLnBrk="1" hangingPunct="1">
              <a:spcBef>
                <a:spcPts val="475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Fingerprints</a:t>
            </a:r>
          </a:p>
          <a:p>
            <a:pPr lvl="2" indent="-228600" eaLnBrk="1" hangingPunct="1">
              <a:spcBef>
                <a:spcPts val="475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Bullet casings</a:t>
            </a:r>
          </a:p>
          <a:p>
            <a:pPr lvl="2" indent="-228600" eaLnBrk="1" hangingPunct="1">
              <a:spcBef>
                <a:spcPts val="475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Blood splatter</a:t>
            </a:r>
          </a:p>
          <a:p>
            <a:pPr lvl="1" indent="-288925" eaLnBrk="1" hangingPunct="1">
              <a:spcBef>
                <a:spcPts val="525"/>
              </a:spcBef>
              <a:spcAft>
                <a:spcPct val="0"/>
              </a:spcAft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Uses biotechnology</a:t>
            </a:r>
          </a:p>
          <a:p>
            <a:pPr lvl="2" indent="-228600" eaLnBrk="1" hangingPunct="1">
              <a:spcBef>
                <a:spcPts val="475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Blood typing</a:t>
            </a:r>
          </a:p>
          <a:p>
            <a:pPr lvl="2" indent="-228600" eaLnBrk="1" hangingPunct="1">
              <a:spcBef>
                <a:spcPts val="475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DNA analysis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38"/>
          <p:cNvSpPr txBox="1">
            <a:spLocks noGrp="1"/>
          </p:cNvSpPr>
          <p:nvPr>
            <p:ph type="title"/>
          </p:nvPr>
        </p:nvSpPr>
        <p:spPr>
          <a:xfrm>
            <a:off x="457200" y="266700"/>
            <a:ext cx="8229600" cy="1400175"/>
          </a:xfrm>
        </p:spPr>
        <p:txBody>
          <a:bodyPr tIns="45700" bIns="45700"/>
          <a:lstStyle/>
          <a:p>
            <a:pPr indent="-1588"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smtClean="0">
                <a:solidFill>
                  <a:srgbClr val="FE91BF"/>
                </a:solidFill>
                <a:latin typeface="Questrial" charset="0"/>
                <a:cs typeface="Arial" charset="0"/>
                <a:sym typeface="Questrial" charset="0"/>
              </a:rPr>
              <a:t>Biotechnology in Forensics</a:t>
            </a:r>
          </a:p>
        </p:txBody>
      </p:sp>
      <p:sp>
        <p:nvSpPr>
          <p:cNvPr id="28674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 tIns="45700" bIns="45700"/>
          <a:lstStyle/>
          <a:p>
            <a:pPr indent="-384175" eaLnBrk="1" hangingPunct="1">
              <a:spcBef>
                <a:spcPct val="0"/>
              </a:spcBef>
              <a:spcAft>
                <a:spcPct val="0"/>
              </a:spcAft>
              <a:buSzPct val="80000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You are NOT the father!</a:t>
            </a:r>
          </a:p>
          <a:p>
            <a:pPr lvl="1" indent="-288925" eaLnBrk="1" hangingPunct="1">
              <a:spcBef>
                <a:spcPts val="525"/>
              </a:spcBef>
              <a:spcAft>
                <a:spcPct val="0"/>
              </a:spcAft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Scientists use blood type information to establish a child's biological parent.</a:t>
            </a:r>
          </a:p>
          <a:p>
            <a:pPr lvl="1" indent="-288925" eaLnBrk="1" hangingPunct="1">
              <a:spcBef>
                <a:spcPts val="525"/>
              </a:spcBef>
              <a:spcAft>
                <a:spcPct val="0"/>
              </a:spcAft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Humans have four blood types:</a:t>
            </a:r>
          </a:p>
          <a:p>
            <a:pPr lvl="2" indent="-228600" eaLnBrk="1" hangingPunct="1">
              <a:spcBef>
                <a:spcPts val="475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A, AB, B, and O</a:t>
            </a:r>
          </a:p>
          <a:p>
            <a:pPr lvl="1" indent="-288925" eaLnBrk="1" hangingPunct="1">
              <a:spcBef>
                <a:spcPts val="525"/>
              </a:spcBef>
              <a:spcAft>
                <a:spcPct val="0"/>
              </a:spcAft>
              <a:buSzPct val="95000"/>
              <a:buFont typeface="Verdana" pitchFamily="34" charset="0"/>
              <a:buChar char="›"/>
            </a:pPr>
            <a:r>
              <a:rPr lang="en-US" smtClean="0">
                <a:solidFill>
                  <a:srgbClr val="FFFFFF"/>
                </a:solidFill>
                <a:latin typeface="Questrial" charset="0"/>
                <a:cs typeface="Arial" charset="0"/>
                <a:sym typeface="Questrial" charset="0"/>
              </a:rPr>
              <a:t>Different blood types can not match up together such as a child with blood type O can not have a mother with blood type AB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44"/>
          <p:cNvSpPr txBox="1">
            <a:spLocks noGrp="1"/>
          </p:cNvSpPr>
          <p:nvPr>
            <p:ph type="title"/>
          </p:nvPr>
        </p:nvSpPr>
        <p:spPr>
          <a:xfrm>
            <a:off x="457200" y="266700"/>
            <a:ext cx="8229600" cy="1400175"/>
          </a:xfrm>
        </p:spPr>
        <p:txBody>
          <a:bodyPr tIns="45700" bIns="45700"/>
          <a:lstStyle/>
          <a:p>
            <a:pPr indent="-1588"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smtClean="0">
                <a:solidFill>
                  <a:srgbClr val="FE91BF"/>
                </a:solidFill>
                <a:latin typeface="Questrial" charset="0"/>
                <a:cs typeface="Arial" charset="0"/>
                <a:sym typeface="Questrial" charset="0"/>
              </a:rPr>
              <a:t>Biotechnology in Forensics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 tIns="45700" bIns="45700">
            <a:noAutofit/>
          </a:bodyPr>
          <a:lstStyle/>
          <a:p>
            <a:pPr marL="448056" indent="-384556" eaLnBrk="1" fontAlgn="auto" hangingPunct="1">
              <a:lnSpc>
                <a:spcPct val="80000"/>
              </a:lnSpc>
              <a:spcBef>
                <a:spcPts val="0"/>
              </a:spcBef>
              <a:buSzPct val="78461"/>
              <a:defRPr/>
            </a:pPr>
            <a:r>
              <a:rPr lang="en-US" sz="2550" u="sng"/>
              <a:t>DNA Analysis</a:t>
            </a:r>
            <a:r>
              <a:rPr lang="en-US" sz="2550"/>
              <a:t> </a:t>
            </a:r>
            <a:r>
              <a:rPr lang="en-US" sz="2550" i="1"/>
              <a:t>takes a specific portion of a persons DNA and uses laboratory techniques to examine it more closely</a:t>
            </a:r>
          </a:p>
          <a:p>
            <a:pPr marL="448056" indent="-384556" eaLnBrk="1" fontAlgn="auto" hangingPunct="1">
              <a:lnSpc>
                <a:spcPct val="80000"/>
              </a:lnSpc>
              <a:spcBef>
                <a:spcPts val="510"/>
              </a:spcBef>
              <a:buSzPct val="78461"/>
              <a:defRPr/>
            </a:pPr>
            <a:r>
              <a:rPr lang="en-US" sz="2550"/>
              <a:t>This is a more accurate way to prove who a parent is.</a:t>
            </a:r>
          </a:p>
          <a:p>
            <a:pPr marL="448056" indent="-384556" eaLnBrk="1" fontAlgn="auto" hangingPunct="1">
              <a:lnSpc>
                <a:spcPct val="80000"/>
              </a:lnSpc>
              <a:spcBef>
                <a:spcPts val="510"/>
              </a:spcBef>
              <a:buSzPct val="78461"/>
              <a:defRPr/>
            </a:pPr>
            <a:r>
              <a:rPr lang="en-US" sz="2550"/>
              <a:t>Once the DNA of a child is mapped, they compare it to the suspected parent to find similarities.</a:t>
            </a:r>
          </a:p>
          <a:p>
            <a:pPr marL="448056" indent="-384556" eaLnBrk="1" fontAlgn="auto" hangingPunct="1">
              <a:lnSpc>
                <a:spcPct val="80000"/>
              </a:lnSpc>
              <a:spcBef>
                <a:spcPts val="510"/>
              </a:spcBef>
              <a:buSzPct val="78461"/>
              <a:defRPr/>
            </a:pPr>
            <a:r>
              <a:rPr lang="en-US" sz="2550"/>
              <a:t>This is also used in criminal cases to locate suspects.</a:t>
            </a:r>
          </a:p>
          <a:p>
            <a:pPr marL="448056" indent="-384556" eaLnBrk="1" fontAlgn="auto" hangingPunct="1">
              <a:lnSpc>
                <a:spcPct val="80000"/>
              </a:lnSpc>
              <a:spcBef>
                <a:spcPts val="510"/>
              </a:spcBef>
              <a:buSzPct val="78461"/>
              <a:defRPr/>
            </a:pPr>
            <a:r>
              <a:rPr lang="en-US" sz="2550"/>
              <a:t>DNA analysis cannot be used to find a criminal, there must be a sample to compare to the collected DNA.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Verv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1041</Words>
  <Application>Microsoft Office PowerPoint</Application>
  <PresentationFormat>On-screen Show (4:3)</PresentationFormat>
  <Paragraphs>194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Questrial</vt:lpstr>
      <vt:lpstr>Verdana</vt:lpstr>
      <vt:lpstr>Noto Symbol</vt:lpstr>
      <vt:lpstr>Verve</vt:lpstr>
      <vt:lpstr>Biotechnology</vt:lpstr>
      <vt:lpstr>What is Biotechnology</vt:lpstr>
      <vt:lpstr>What is Biotechnology</vt:lpstr>
      <vt:lpstr>Human Genome Project</vt:lpstr>
      <vt:lpstr>Human Genome Project</vt:lpstr>
      <vt:lpstr>Careers in Biotechnology</vt:lpstr>
      <vt:lpstr>Biotechnology in Forensics</vt:lpstr>
      <vt:lpstr>Biotechnology in Forensics</vt:lpstr>
      <vt:lpstr>Biotechnology in Forensics</vt:lpstr>
      <vt:lpstr>Biotechnology in Medicine</vt:lpstr>
      <vt:lpstr>Biotechnology in Medicine</vt:lpstr>
      <vt:lpstr>PowerPoint Presentation</vt:lpstr>
      <vt:lpstr>Biotechnology in Medicine</vt:lpstr>
      <vt:lpstr>PowerPoint Presentation</vt:lpstr>
      <vt:lpstr>Biotechnology in Medicine</vt:lpstr>
      <vt:lpstr>Biotechnology in Microbiology</vt:lpstr>
      <vt:lpstr>Biotechnology in Microbiology</vt:lpstr>
      <vt:lpstr>Biotechnology in Microbiology</vt:lpstr>
      <vt:lpstr>PowerPoint Presentation</vt:lpstr>
      <vt:lpstr>Biotechnology in Agriculture</vt:lpstr>
      <vt:lpstr>Biotechnology in Agriculture</vt:lpstr>
      <vt:lpstr>Reducing Environmental Stressors</vt:lpstr>
      <vt:lpstr>Improving Food Quality</vt:lpstr>
      <vt:lpstr>Improving Food Quality</vt:lpstr>
      <vt:lpstr>Ethical Issues in Biotechnology</vt:lpstr>
      <vt:lpstr>Biotechnology in North Carolina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Biotechnology</dc:title>
  <cp:lastModifiedBy>Decker</cp:lastModifiedBy>
  <cp:revision>2</cp:revision>
  <dcterms:modified xsi:type="dcterms:W3CDTF">2016-08-25T19:31:14Z</dcterms:modified>
</cp:coreProperties>
</file>