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0" r:id="rId3"/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4" name="Shape 18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1" name="Shape 19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8" name="Shape 19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5" name="Shape 20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2" name="Shape 21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4" name="Shape 22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1" name="Shape 23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7" name="Shape 23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3" name="Shape 24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9" name="Shape 24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5" name="Shape 25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1" name="Shape 26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7" name="Shape 26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4" name="Shape 27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3" name="Shape 28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9" name="Shape 28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5" name="Shape 29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1" name="Shape 30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7" name="Shape 30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7" name="Shape 14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4" name="Shape 15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0" name="Shape 16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6" name="Shape 16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2" name="Shape 17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8" name="Shape 17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ctrTitle"/>
          </p:nvPr>
        </p:nvSpPr>
        <p:spPr>
          <a:xfrm>
            <a:off x="2895600" y="1371600"/>
            <a:ext cx="58674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 b="0" i="0" sz="4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defRPr b="0" i="0" sz="3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defRPr b="0" i="0" sz="3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defRPr b="0" i="0" sz="3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defRPr b="0" i="0" sz="3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defRPr b="0" i="0" sz="3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defRPr b="0" i="0" sz="3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defRPr b="0" i="0" sz="3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defRPr b="0" i="0" sz="3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" type="subTitle"/>
          </p:nvPr>
        </p:nvSpPr>
        <p:spPr>
          <a:xfrm>
            <a:off x="2971800" y="4267200"/>
            <a:ext cx="5791200" cy="14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 b="1" i="0" sz="2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74625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b="0" i="0" sz="2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30810" lvl="2" marL="11430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b="0" i="0" sz="2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97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397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397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397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397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397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 b="1" sz="2000"/>
            </a:lvl1pPr>
            <a:lvl2pPr lvl="1" rtl="0">
              <a:spcBef>
                <a:spcPts val="0"/>
              </a:spcBef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8" name="Shape 108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 sz="1400"/>
            </a:lvl1pPr>
            <a:lvl2pPr indent="0" lvl="1" marL="457200" rtl="0">
              <a:spcBef>
                <a:spcPts val="0"/>
              </a:spcBef>
              <a:buFont typeface="Arial"/>
              <a:buNone/>
              <a:defRPr sz="1200"/>
            </a:lvl2pPr>
            <a:lvl3pPr indent="0" lvl="2" marL="914400" rtl="0">
              <a:spcBef>
                <a:spcPts val="0"/>
              </a:spcBef>
              <a:buFont typeface="Arial"/>
              <a:buNone/>
              <a:defRPr sz="1000"/>
            </a:lvl3pPr>
            <a:lvl4pPr indent="0" lvl="3" marL="1371600" rtl="0">
              <a:spcBef>
                <a:spcPts val="0"/>
              </a:spcBef>
              <a:buFont typeface="Arial"/>
              <a:buNone/>
              <a:defRPr sz="900"/>
            </a:lvl4pPr>
            <a:lvl5pPr indent="0" lvl="4" marL="1828800" rtl="0">
              <a:spcBef>
                <a:spcPts val="0"/>
              </a:spcBef>
              <a:buFont typeface="Arial"/>
              <a:buNone/>
              <a:defRPr sz="900"/>
            </a:lvl5pPr>
            <a:lvl6pPr indent="0" lvl="5" marL="2286000" rtl="0">
              <a:spcBef>
                <a:spcPts val="0"/>
              </a:spcBef>
              <a:buFont typeface="Arial"/>
              <a:buNone/>
              <a:defRPr sz="900"/>
            </a:lvl6pPr>
            <a:lvl7pPr indent="0" lvl="6" marL="2743200" rtl="0">
              <a:spcBef>
                <a:spcPts val="0"/>
              </a:spcBef>
              <a:buFont typeface="Arial"/>
              <a:buNone/>
              <a:defRPr sz="900"/>
            </a:lvl7pPr>
            <a:lvl8pPr indent="0" lvl="7" marL="3200400" rtl="0">
              <a:spcBef>
                <a:spcPts val="0"/>
              </a:spcBef>
              <a:buFont typeface="Arial"/>
              <a:buNone/>
              <a:defRPr sz="900"/>
            </a:lvl8pPr>
            <a:lvl9pPr indent="0" lvl="8" marL="3657600" rtl="0">
              <a:spcBef>
                <a:spcPts val="0"/>
              </a:spcBef>
              <a:buFont typeface="Arial"/>
              <a:buNone/>
              <a:defRPr sz="900"/>
            </a:lvl9pPr>
          </a:lstStyle>
          <a:p/>
        </p:txBody>
      </p:sp>
      <p:sp>
        <p:nvSpPr>
          <p:cNvPr id="110" name="Shape 11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1" name="Shape 111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12" name="Shape 112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 rot="5400000">
            <a:off x="3124199" y="533399"/>
            <a:ext cx="4114800" cy="701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1770" lvl="0" marL="34290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sz="2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74625" lvl="1" marL="742950" rtl="0" algn="l"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30810" lvl="2" marL="114300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2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9700" lvl="3" marL="160020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39700" lvl="4" marL="205740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39700" lvl="5" marL="251460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39700" lvl="6" marL="297180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39700" lvl="7" marL="342900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39700" lvl="8" marL="388620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6" name="Shape 11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7" name="Shape 117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18" name="Shape 118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 rot="5400000">
            <a:off x="4991099" y="2400300"/>
            <a:ext cx="5638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 rot="5400000">
            <a:off x="1409699" y="723900"/>
            <a:ext cx="5638800" cy="5105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1770" lvl="0" marL="34290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sz="2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74625" lvl="1" marL="742950" rtl="0" algn="l"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30810" lvl="2" marL="114300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2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9700" lvl="3" marL="160020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39700" lvl="4" marL="205740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39700" lvl="5" marL="251460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39700" lvl="6" marL="297180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39700" lvl="7" marL="342900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39700" lvl="8" marL="388620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2" name="Shape 12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3" name="Shape 123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24" name="Shape 124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1770" lvl="0" marL="34290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sz="2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74625" lvl="1" marL="742950" rtl="0" algn="l"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30810" lvl="2" marL="114300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2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9700" lvl="3" marL="160020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39700" lvl="4" marL="205740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39700" lvl="5" marL="251460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39700" lvl="6" marL="297180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39700" lvl="7" marL="342900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39700" lvl="8" marL="388620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60" name="Shape 60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OverObj">
  <p:cSld name="Title and Text over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1676400" y="1981200"/>
            <a:ext cx="7010400" cy="1981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1770" lvl="0" marL="34290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sz="2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74625" lvl="1" marL="742950" rtl="0" algn="l"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30810" lvl="2" marL="114300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2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9700" lvl="3" marL="160020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39700" lvl="4" marL="205740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39700" lvl="5" marL="251460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39700" lvl="6" marL="297180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39700" lvl="7" marL="342900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39700" lvl="8" marL="388620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1676400" y="4114800"/>
            <a:ext cx="7010400" cy="1981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1770" lvl="0" marL="34290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sz="2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74625" lvl="1" marL="742950" rtl="0" algn="l"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30810" lvl="2" marL="114300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2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9700" lvl="3" marL="160020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39700" lvl="4" marL="205740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39700" lvl="5" marL="251460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39700" lvl="6" marL="297180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39700" lvl="7" marL="342900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39700" lvl="8" marL="388620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67" name="Shape 67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1676400" y="1981200"/>
            <a:ext cx="3429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71" name="Shape 71"/>
          <p:cNvSpPr txBox="1"/>
          <p:nvPr>
            <p:ph idx="2" type="body"/>
          </p:nvPr>
        </p:nvSpPr>
        <p:spPr>
          <a:xfrm>
            <a:off x="5257800" y="1981200"/>
            <a:ext cx="3429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74" name="Shape 74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l">
              <a:spcBef>
                <a:spcPts val="0"/>
              </a:spcBef>
              <a:defRPr b="1" sz="4000" cap="none"/>
            </a:lvl1pPr>
            <a:lvl2pPr lvl="1" rtl="0">
              <a:spcBef>
                <a:spcPts val="0"/>
              </a:spcBef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 sz="2000"/>
            </a:lvl1pPr>
            <a:lvl2pPr indent="0" lvl="1" marL="457200" rtl="0">
              <a:spcBef>
                <a:spcPts val="0"/>
              </a:spcBef>
              <a:buFont typeface="Arial"/>
              <a:buNone/>
              <a:defRPr sz="1800"/>
            </a:lvl2pPr>
            <a:lvl3pPr indent="0" lvl="2" marL="914400" rtl="0">
              <a:spcBef>
                <a:spcPts val="0"/>
              </a:spcBef>
              <a:buFont typeface="Arial"/>
              <a:buNone/>
              <a:defRPr sz="1600"/>
            </a:lvl3pPr>
            <a:lvl4pPr indent="0" lvl="3" marL="1371600" rtl="0">
              <a:spcBef>
                <a:spcPts val="0"/>
              </a:spcBef>
              <a:buFont typeface="Arial"/>
              <a:buNone/>
              <a:defRPr sz="1400"/>
            </a:lvl4pPr>
            <a:lvl5pPr indent="0" lvl="4" marL="1828800" rtl="0">
              <a:spcBef>
                <a:spcPts val="0"/>
              </a:spcBef>
              <a:buFont typeface="Arial"/>
              <a:buNone/>
              <a:defRPr sz="1400"/>
            </a:lvl5pPr>
            <a:lvl6pPr indent="0" lvl="5" marL="2286000" rtl="0">
              <a:spcBef>
                <a:spcPts val="0"/>
              </a:spcBef>
              <a:buFont typeface="Arial"/>
              <a:buNone/>
              <a:defRPr sz="1400"/>
            </a:lvl6pPr>
            <a:lvl7pPr indent="0" lvl="6" marL="2743200" rtl="0">
              <a:spcBef>
                <a:spcPts val="0"/>
              </a:spcBef>
              <a:buFont typeface="Arial"/>
              <a:buNone/>
              <a:defRPr sz="1400"/>
            </a:lvl7pPr>
            <a:lvl8pPr indent="0" lvl="7" marL="3200400" rtl="0">
              <a:spcBef>
                <a:spcPts val="0"/>
              </a:spcBef>
              <a:buFont typeface="Arial"/>
              <a:buNone/>
              <a:defRPr sz="1400"/>
            </a:lvl8pPr>
            <a:lvl9pPr indent="0" lvl="8" marL="3657600" rtl="0">
              <a:spcBef>
                <a:spcPts val="0"/>
              </a:spcBef>
              <a:buFont typeface="Arial"/>
              <a:buNone/>
              <a:defRPr sz="1400"/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80" name="Shape 80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 b="1" sz="2400"/>
            </a:lvl1pPr>
            <a:lvl2pPr indent="0" lvl="1" marL="457200" rtl="0">
              <a:spcBef>
                <a:spcPts val="0"/>
              </a:spcBef>
              <a:buFont typeface="Arial"/>
              <a:buNone/>
              <a:defRPr b="1" sz="2000"/>
            </a:lvl2pPr>
            <a:lvl3pPr indent="0" lvl="2" marL="914400" rtl="0">
              <a:spcBef>
                <a:spcPts val="0"/>
              </a:spcBef>
              <a:buFont typeface="Arial"/>
              <a:buNone/>
              <a:defRPr b="1" sz="1800"/>
            </a:lvl3pPr>
            <a:lvl4pPr indent="0" lvl="3" marL="1371600" rtl="0">
              <a:spcBef>
                <a:spcPts val="0"/>
              </a:spcBef>
              <a:buFont typeface="Arial"/>
              <a:buNone/>
              <a:defRPr b="1" sz="1600"/>
            </a:lvl4pPr>
            <a:lvl5pPr indent="0" lvl="4" marL="1828800" rtl="0">
              <a:spcBef>
                <a:spcPts val="0"/>
              </a:spcBef>
              <a:buFont typeface="Arial"/>
              <a:buNone/>
              <a:defRPr b="1" sz="1600"/>
            </a:lvl5pPr>
            <a:lvl6pPr indent="0" lvl="5" marL="2286000" rtl="0">
              <a:spcBef>
                <a:spcPts val="0"/>
              </a:spcBef>
              <a:buFont typeface="Arial"/>
              <a:buNone/>
              <a:defRPr b="1" sz="1600"/>
            </a:lvl6pPr>
            <a:lvl7pPr indent="0" lvl="6" marL="2743200" rtl="0">
              <a:spcBef>
                <a:spcPts val="0"/>
              </a:spcBef>
              <a:buFont typeface="Arial"/>
              <a:buNone/>
              <a:defRPr b="1" sz="1600"/>
            </a:lvl7pPr>
            <a:lvl8pPr indent="0" lvl="7" marL="3200400" rtl="0">
              <a:spcBef>
                <a:spcPts val="0"/>
              </a:spcBef>
              <a:buFont typeface="Arial"/>
              <a:buNone/>
              <a:defRPr b="1" sz="1600"/>
            </a:lvl8pPr>
            <a:lvl9pPr indent="0" lvl="8" marL="3657600" rtl="0">
              <a:spcBef>
                <a:spcPts val="0"/>
              </a:spcBef>
              <a:buFont typeface="Arial"/>
              <a:buNone/>
              <a:defRPr b="1" sz="1600"/>
            </a:lvl9pPr>
          </a:lstStyle>
          <a:p/>
        </p:txBody>
      </p:sp>
      <p:sp>
        <p:nvSpPr>
          <p:cNvPr id="84" name="Shape 84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85" name="Shape 85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 b="1" sz="2400"/>
            </a:lvl1pPr>
            <a:lvl2pPr indent="0" lvl="1" marL="457200" rtl="0">
              <a:spcBef>
                <a:spcPts val="0"/>
              </a:spcBef>
              <a:buFont typeface="Arial"/>
              <a:buNone/>
              <a:defRPr b="1" sz="2000"/>
            </a:lvl2pPr>
            <a:lvl3pPr indent="0" lvl="2" marL="914400" rtl="0">
              <a:spcBef>
                <a:spcPts val="0"/>
              </a:spcBef>
              <a:buFont typeface="Arial"/>
              <a:buNone/>
              <a:defRPr b="1" sz="1800"/>
            </a:lvl3pPr>
            <a:lvl4pPr indent="0" lvl="3" marL="1371600" rtl="0">
              <a:spcBef>
                <a:spcPts val="0"/>
              </a:spcBef>
              <a:buFont typeface="Arial"/>
              <a:buNone/>
              <a:defRPr b="1" sz="1600"/>
            </a:lvl4pPr>
            <a:lvl5pPr indent="0" lvl="4" marL="1828800" rtl="0">
              <a:spcBef>
                <a:spcPts val="0"/>
              </a:spcBef>
              <a:buFont typeface="Arial"/>
              <a:buNone/>
              <a:defRPr b="1" sz="1600"/>
            </a:lvl5pPr>
            <a:lvl6pPr indent="0" lvl="5" marL="2286000" rtl="0">
              <a:spcBef>
                <a:spcPts val="0"/>
              </a:spcBef>
              <a:buFont typeface="Arial"/>
              <a:buNone/>
              <a:defRPr b="1" sz="1600"/>
            </a:lvl6pPr>
            <a:lvl7pPr indent="0" lvl="6" marL="2743200" rtl="0">
              <a:spcBef>
                <a:spcPts val="0"/>
              </a:spcBef>
              <a:buFont typeface="Arial"/>
              <a:buNone/>
              <a:defRPr b="1" sz="1600"/>
            </a:lvl7pPr>
            <a:lvl8pPr indent="0" lvl="7" marL="3200400" rtl="0">
              <a:spcBef>
                <a:spcPts val="0"/>
              </a:spcBef>
              <a:buFont typeface="Arial"/>
              <a:buNone/>
              <a:defRPr b="1" sz="1600"/>
            </a:lvl8pPr>
            <a:lvl9pPr indent="0" lvl="8" marL="3657600" rtl="0">
              <a:spcBef>
                <a:spcPts val="0"/>
              </a:spcBef>
              <a:buFont typeface="Arial"/>
              <a:buNone/>
              <a:defRPr b="1" sz="1600"/>
            </a:lvl9pPr>
          </a:lstStyle>
          <a:p/>
        </p:txBody>
      </p:sp>
      <p:sp>
        <p:nvSpPr>
          <p:cNvPr id="86" name="Shape 86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87" name="Shape 8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89" name="Shape 89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94" name="Shape 94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98" name="Shape 98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 b="1" sz="2000"/>
            </a:lvl1pPr>
            <a:lvl2pPr lvl="1" rtl="0">
              <a:spcBef>
                <a:spcPts val="0"/>
              </a:spcBef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39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/>
        </p:txBody>
      </p:sp>
      <p:sp>
        <p:nvSpPr>
          <p:cNvPr id="102" name="Shape 102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 sz="1400"/>
            </a:lvl1pPr>
            <a:lvl2pPr indent="0" lvl="1" marL="457200" rtl="0">
              <a:spcBef>
                <a:spcPts val="0"/>
              </a:spcBef>
              <a:buFont typeface="Arial"/>
              <a:buNone/>
              <a:defRPr sz="1200"/>
            </a:lvl2pPr>
            <a:lvl3pPr indent="0" lvl="2" marL="914400" rtl="0">
              <a:spcBef>
                <a:spcPts val="0"/>
              </a:spcBef>
              <a:buFont typeface="Arial"/>
              <a:buNone/>
              <a:defRPr sz="1000"/>
            </a:lvl3pPr>
            <a:lvl4pPr indent="0" lvl="3" marL="1371600" rtl="0">
              <a:spcBef>
                <a:spcPts val="0"/>
              </a:spcBef>
              <a:buFont typeface="Arial"/>
              <a:buNone/>
              <a:defRPr sz="900"/>
            </a:lvl4pPr>
            <a:lvl5pPr indent="0" lvl="4" marL="1828800" rtl="0">
              <a:spcBef>
                <a:spcPts val="0"/>
              </a:spcBef>
              <a:buFont typeface="Arial"/>
              <a:buNone/>
              <a:defRPr sz="900"/>
            </a:lvl5pPr>
            <a:lvl6pPr indent="0" lvl="5" marL="2286000" rtl="0">
              <a:spcBef>
                <a:spcPts val="0"/>
              </a:spcBef>
              <a:buFont typeface="Arial"/>
              <a:buNone/>
              <a:defRPr sz="900"/>
            </a:lvl6pPr>
            <a:lvl7pPr indent="0" lvl="6" marL="2743200" rtl="0">
              <a:spcBef>
                <a:spcPts val="0"/>
              </a:spcBef>
              <a:buFont typeface="Arial"/>
              <a:buNone/>
              <a:defRPr sz="900"/>
            </a:lvl7pPr>
            <a:lvl8pPr indent="0" lvl="7" marL="3200400" rtl="0">
              <a:spcBef>
                <a:spcPts val="0"/>
              </a:spcBef>
              <a:buFont typeface="Arial"/>
              <a:buNone/>
              <a:defRPr sz="900"/>
            </a:lvl8pPr>
            <a:lvl9pPr indent="0" lvl="8" marL="3657600" rtl="0">
              <a:spcBef>
                <a:spcPts val="0"/>
              </a:spcBef>
              <a:buFont typeface="Arial"/>
              <a:buNone/>
              <a:defRPr sz="900"/>
            </a:lvl9pPr>
          </a:lstStyle>
          <a:p/>
        </p:txBody>
      </p:sp>
      <p:sp>
        <p:nvSpPr>
          <p:cNvPr id="103" name="Shape 10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05" name="Shape 105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hape 6"/>
          <p:cNvCxnSpPr/>
          <p:nvPr/>
        </p:nvCxnSpPr>
        <p:spPr>
          <a:xfrm>
            <a:off x="228600" y="990600"/>
            <a:ext cx="8610599" cy="0"/>
          </a:xfrm>
          <a:prstGeom prst="straightConnector1">
            <a:avLst/>
          </a:prstGeom>
          <a:noFill/>
          <a:ln cap="flat" cmpd="sng" w="666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cxnSp>
      <p:grpSp>
        <p:nvGrpSpPr>
          <p:cNvPr id="7" name="Shape 7"/>
          <p:cNvGrpSpPr/>
          <p:nvPr/>
        </p:nvGrpSpPr>
        <p:grpSpPr>
          <a:xfrm>
            <a:off x="228600" y="1447800"/>
            <a:ext cx="2285998" cy="2514599"/>
            <a:chOff x="228600" y="1447800"/>
            <a:chExt cx="2285998" cy="2514599"/>
          </a:xfrm>
        </p:grpSpPr>
        <p:sp>
          <p:nvSpPr>
            <p:cNvPr id="8" name="Shape 8"/>
            <p:cNvSpPr txBox="1"/>
            <p:nvPr/>
          </p:nvSpPr>
          <p:spPr>
            <a:xfrm>
              <a:off x="1524000" y="1447800"/>
              <a:ext cx="82550" cy="155416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Shape 9"/>
            <p:cNvSpPr txBox="1"/>
            <p:nvPr/>
          </p:nvSpPr>
          <p:spPr>
            <a:xfrm>
              <a:off x="1339850" y="1447800"/>
              <a:ext cx="82550" cy="1366836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Shape 10"/>
            <p:cNvSpPr txBox="1"/>
            <p:nvPr/>
          </p:nvSpPr>
          <p:spPr>
            <a:xfrm>
              <a:off x="1154112" y="1447800"/>
              <a:ext cx="82550" cy="11684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Shape 11"/>
            <p:cNvSpPr txBox="1"/>
            <p:nvPr/>
          </p:nvSpPr>
          <p:spPr>
            <a:xfrm>
              <a:off x="968375" y="1447800"/>
              <a:ext cx="82550" cy="97155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Shape 12"/>
            <p:cNvSpPr txBox="1"/>
            <p:nvPr/>
          </p:nvSpPr>
          <p:spPr>
            <a:xfrm>
              <a:off x="784225" y="1447800"/>
              <a:ext cx="82550" cy="782637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Shape 13"/>
            <p:cNvSpPr txBox="1"/>
            <p:nvPr/>
          </p:nvSpPr>
          <p:spPr>
            <a:xfrm>
              <a:off x="598487" y="1447800"/>
              <a:ext cx="82550" cy="573086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Shape 14"/>
            <p:cNvSpPr txBox="1"/>
            <p:nvPr/>
          </p:nvSpPr>
          <p:spPr>
            <a:xfrm>
              <a:off x="412750" y="1447800"/>
              <a:ext cx="82550" cy="395287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Shape 15"/>
            <p:cNvSpPr txBox="1"/>
            <p:nvPr/>
          </p:nvSpPr>
          <p:spPr>
            <a:xfrm>
              <a:off x="228600" y="1447800"/>
              <a:ext cx="82550" cy="198436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Shape 16"/>
            <p:cNvSpPr txBox="1"/>
            <p:nvPr/>
          </p:nvSpPr>
          <p:spPr>
            <a:xfrm>
              <a:off x="1709736" y="1447800"/>
              <a:ext cx="77787" cy="17430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Shape 17"/>
            <p:cNvSpPr txBox="1"/>
            <p:nvPr/>
          </p:nvSpPr>
          <p:spPr>
            <a:xfrm>
              <a:off x="1890711" y="1447800"/>
              <a:ext cx="77787" cy="19415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Shape 18"/>
            <p:cNvSpPr txBox="1"/>
            <p:nvPr/>
          </p:nvSpPr>
          <p:spPr>
            <a:xfrm>
              <a:off x="2070100" y="1447800"/>
              <a:ext cx="77787" cy="21288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Shape 19"/>
            <p:cNvSpPr txBox="1"/>
            <p:nvPr/>
          </p:nvSpPr>
          <p:spPr>
            <a:xfrm>
              <a:off x="2251075" y="1447800"/>
              <a:ext cx="82550" cy="232727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Shape 20"/>
            <p:cNvSpPr txBox="1"/>
            <p:nvPr/>
          </p:nvSpPr>
          <p:spPr>
            <a:xfrm>
              <a:off x="2436811" y="1447800"/>
              <a:ext cx="77787" cy="251459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21" name="Shape 21"/>
          <p:cNvCxnSpPr/>
          <p:nvPr/>
        </p:nvCxnSpPr>
        <p:spPr>
          <a:xfrm>
            <a:off x="266700" y="6172200"/>
            <a:ext cx="8610599" cy="0"/>
          </a:xfrm>
          <a:prstGeom prst="straightConnector1">
            <a:avLst/>
          </a:prstGeom>
          <a:noFill/>
          <a:ln cap="flat" cmpd="sng" w="12700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2" name="Shape 22"/>
          <p:cNvSpPr txBox="1"/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 b="0" i="0" sz="3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defRPr b="0" i="0" sz="3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defRPr b="0" i="0" sz="3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defRPr b="0" i="0" sz="3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defRPr b="0" i="0" sz="3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defRPr b="0" i="0" sz="3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defRPr b="0" i="0" sz="3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defRPr b="0" i="0" sz="3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defRPr b="0" i="0" sz="3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177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b="0" i="0" sz="2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74625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b="0" i="0" sz="2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30810" lvl="2" marL="11430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b="0" i="0" sz="2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97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397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397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397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397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397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2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 b="0" i="0" sz="3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defRPr b="0" i="0" sz="3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defRPr b="0" i="0" sz="3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defRPr b="0" i="0" sz="3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defRPr b="0" i="0" sz="3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defRPr b="0" i="0" sz="3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defRPr b="0" i="0" sz="3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defRPr b="0" i="0" sz="3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defRPr b="0" i="0" sz="3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177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b="0" i="0" sz="2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74625" lvl="1" marL="742950" marR="0" rtl="0" algn="l"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b="0" i="0" sz="2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30810" lvl="2" marL="11430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b="0" i="0" sz="2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97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397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397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397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397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397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□"/>
              <a:defRPr b="0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cxnSp>
        <p:nvCxnSpPr>
          <p:cNvPr id="38" name="Shape 38"/>
          <p:cNvCxnSpPr/>
          <p:nvPr/>
        </p:nvCxnSpPr>
        <p:spPr>
          <a:xfrm>
            <a:off x="266700" y="6172200"/>
            <a:ext cx="8610599" cy="0"/>
          </a:xfrm>
          <a:prstGeom prst="straightConnector1">
            <a:avLst/>
          </a:prstGeom>
          <a:noFill/>
          <a:ln cap="flat" cmpd="sng" w="12700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9" name="Shape 39"/>
          <p:cNvCxnSpPr/>
          <p:nvPr/>
        </p:nvCxnSpPr>
        <p:spPr>
          <a:xfrm>
            <a:off x="228600" y="304800"/>
            <a:ext cx="8610599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cxnSp>
      <p:grpSp>
        <p:nvGrpSpPr>
          <p:cNvPr id="40" name="Shape 40"/>
          <p:cNvGrpSpPr/>
          <p:nvPr/>
        </p:nvGrpSpPr>
        <p:grpSpPr>
          <a:xfrm>
            <a:off x="228600" y="457200"/>
            <a:ext cx="1246186" cy="1371599"/>
            <a:chOff x="228600" y="457200"/>
            <a:chExt cx="1246186" cy="1371599"/>
          </a:xfrm>
        </p:grpSpPr>
        <p:sp>
          <p:nvSpPr>
            <p:cNvPr id="41" name="Shape 41"/>
            <p:cNvSpPr txBox="1"/>
            <p:nvPr/>
          </p:nvSpPr>
          <p:spPr>
            <a:xfrm>
              <a:off x="935037" y="457200"/>
              <a:ext cx="44450" cy="8477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Shape 42"/>
            <p:cNvSpPr txBox="1"/>
            <p:nvPr/>
          </p:nvSpPr>
          <p:spPr>
            <a:xfrm>
              <a:off x="835025" y="457200"/>
              <a:ext cx="44450" cy="746125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Shape 43"/>
            <p:cNvSpPr txBox="1"/>
            <p:nvPr/>
          </p:nvSpPr>
          <p:spPr>
            <a:xfrm>
              <a:off x="733425" y="457200"/>
              <a:ext cx="44450" cy="636586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Shape 44"/>
            <p:cNvSpPr txBox="1"/>
            <p:nvPr/>
          </p:nvSpPr>
          <p:spPr>
            <a:xfrm>
              <a:off x="631825" y="457200"/>
              <a:ext cx="44450" cy="530224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Shape 45"/>
            <p:cNvSpPr txBox="1"/>
            <p:nvPr/>
          </p:nvSpPr>
          <p:spPr>
            <a:xfrm>
              <a:off x="531812" y="457200"/>
              <a:ext cx="44450" cy="427037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Shape 46"/>
            <p:cNvSpPr txBox="1"/>
            <p:nvPr/>
          </p:nvSpPr>
          <p:spPr>
            <a:xfrm>
              <a:off x="430212" y="457200"/>
              <a:ext cx="44450" cy="312737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Shape 47"/>
            <p:cNvSpPr txBox="1"/>
            <p:nvPr/>
          </p:nvSpPr>
          <p:spPr>
            <a:xfrm>
              <a:off x="328612" y="457200"/>
              <a:ext cx="46036" cy="215899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Shape 48"/>
            <p:cNvSpPr txBox="1"/>
            <p:nvPr/>
          </p:nvSpPr>
          <p:spPr>
            <a:xfrm>
              <a:off x="228600" y="457200"/>
              <a:ext cx="44450" cy="107949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Shape 49"/>
            <p:cNvSpPr txBox="1"/>
            <p:nvPr/>
          </p:nvSpPr>
          <p:spPr>
            <a:xfrm>
              <a:off x="1036637" y="457200"/>
              <a:ext cx="41275" cy="95091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Shape 50"/>
            <p:cNvSpPr txBox="1"/>
            <p:nvPr/>
          </p:nvSpPr>
          <p:spPr>
            <a:xfrm>
              <a:off x="1135062" y="457200"/>
              <a:ext cx="41275" cy="105886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Shape 51"/>
            <p:cNvSpPr txBox="1"/>
            <p:nvPr/>
          </p:nvSpPr>
          <p:spPr>
            <a:xfrm>
              <a:off x="1231900" y="457200"/>
              <a:ext cx="42861" cy="116046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Shape 52"/>
            <p:cNvSpPr txBox="1"/>
            <p:nvPr/>
          </p:nvSpPr>
          <p:spPr>
            <a:xfrm>
              <a:off x="1331912" y="457200"/>
              <a:ext cx="44450" cy="127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Shape 53"/>
            <p:cNvSpPr txBox="1"/>
            <p:nvPr/>
          </p:nvSpPr>
          <p:spPr>
            <a:xfrm>
              <a:off x="1431925" y="457200"/>
              <a:ext cx="42861" cy="137159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4" name="Shape 54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2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1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7.jpg"/><Relationship Id="rId4" Type="http://schemas.openxmlformats.org/officeDocument/2006/relationships/hyperlink" Target="https://www.youtube.com/watch?v=QMgCziQgrus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www.youtube.com/watch?v=ny8nvM_pl1g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03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www.youtube.com/watch?v=gwcwSZIfKlM" TargetMode="External"/><Relationship Id="rId4" Type="http://schemas.openxmlformats.org/officeDocument/2006/relationships/hyperlink" Target="https://www.youtube.com/watch?v=toWK0fIyFlY" TargetMode="Externa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5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06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s://www.youtube.com/watch?v=EsCSwVx3GvA" TargetMode="Externa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04.jp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08.jpg"/><Relationship Id="rId4" Type="http://schemas.openxmlformats.org/officeDocument/2006/relationships/image" Target="../media/image09.jpg"/><Relationship Id="rId5" Type="http://schemas.openxmlformats.org/officeDocument/2006/relationships/image" Target="../media/image10.jp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2.jp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youtube.com/watch?v=oqGuJhOeMek" TargetMode="External"/><Relationship Id="rId4" Type="http://schemas.openxmlformats.org/officeDocument/2006/relationships/hyperlink" Target="https://www.youtube.com/watch?v=oqGuJhOeMek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2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ctrTitle"/>
          </p:nvPr>
        </p:nvSpPr>
        <p:spPr>
          <a:xfrm>
            <a:off x="2895600" y="1371600"/>
            <a:ext cx="58674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Cell Structures and Processes</a:t>
            </a:r>
          </a:p>
        </p:txBody>
      </p:sp>
      <p:sp>
        <p:nvSpPr>
          <p:cNvPr id="130" name="Shape 130"/>
          <p:cNvSpPr txBox="1"/>
          <p:nvPr>
            <p:ph idx="1" type="subTitle"/>
          </p:nvPr>
        </p:nvSpPr>
        <p:spPr>
          <a:xfrm>
            <a:off x="2971800" y="4267200"/>
            <a:ext cx="5791200" cy="14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rPr b="1" i="0" lang="en-US" sz="2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SUMMARIZE HOW FOOD PROVIDES THE ENERGY AND THE MOLECULES REQUIRED FOR BUILDING MATERIALS, GROWTH AND SURVIVAL OF ALL ORGANISMS (TO INCLUDE PLANTS)</a:t>
            </a:r>
          </a:p>
          <a:p>
            <a:pPr indent="0" lvl="0" marL="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t/>
            </a:r>
            <a:endParaRPr b="1" i="0" sz="22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2"/>
        </a:solidFill>
      </p:bgPr>
    </p:bg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3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Energy and Matter for Cells</a:t>
            </a:r>
          </a:p>
        </p:txBody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0" i="0" lang="en-US" sz="2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All living things need food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0" i="0" lang="en-US" sz="2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Provides organisms with what is needed to grow and repair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0" i="0" lang="en-US" sz="2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Some organisms make their own food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1" lang="en-US" u="sng"/>
              <a:t>Proteins</a:t>
            </a:r>
          </a:p>
          <a:p>
            <a: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</a:pPr>
            <a:r>
              <a:rPr i="1" lang="en-US"/>
              <a:t>plant or animal tissue rich in molecules, a food source supplying amino acids to the body</a:t>
            </a:r>
          </a:p>
        </p:txBody>
      </p:sp>
      <p:pic>
        <p:nvPicPr>
          <p:cNvPr descr="bacon" id="188" name="Shape 18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57650" y="5187025"/>
            <a:ext cx="2847899" cy="1609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2"/>
        </a:solidFill>
      </p:bgPr>
    </p:bg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3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Photosynthesis</a:t>
            </a:r>
          </a:p>
        </p:txBody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1" i="0" lang="en-US" sz="2800" u="sng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Photosynthesis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1" lang="en-US" sz="2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Process in which the cells of plants and other organisms use the energy of sunlight to make food.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0" i="0" lang="en-US" sz="2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Used to make </a:t>
            </a:r>
            <a:r>
              <a:rPr b="1" i="0" lang="en-US" sz="2800" u="sng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glucose</a:t>
            </a:r>
          </a:p>
          <a:p>
            <a: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i="1" lang="en-US"/>
              <a:t>A major energy source in metabolism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None/>
            </a:pPr>
            <a:r>
              <a:t/>
            </a:r>
            <a:endParaRPr b="0" i="0" sz="28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photosynthesis" id="195" name="Shape 19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66500" y="4780377"/>
            <a:ext cx="3410999" cy="2019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2"/>
        </a:solidFill>
      </p:bgPr>
    </p:bg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3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Cellular Respiration</a:t>
            </a:r>
          </a:p>
        </p:txBody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1" i="0" lang="en-US" sz="2800" u="sng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Cellular Respiration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1" lang="en-US" sz="2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The process by which cells break down sugar to release stored energy.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0" i="0" lang="en-US" sz="2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It is the opposite of photosynthesis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0" i="0" lang="en-US" sz="2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Oxygen taken in by air we breathe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0" i="0" lang="en-US" sz="2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Some energy turned into thermal energy to keep body warm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None/>
            </a:pPr>
            <a:r>
              <a:t/>
            </a:r>
            <a:endParaRPr b="0" i="0" sz="28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respiration" id="202" name="Shape 20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19400" y="5334000"/>
            <a:ext cx="4190999" cy="87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4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2"/>
        </a:solidFill>
      </p:bgPr>
    </p:bg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3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Click pictures below for video.</a:t>
            </a:r>
          </a:p>
        </p:txBody>
      </p:sp>
      <p:pic>
        <p:nvPicPr>
          <p:cNvPr descr="Res-pho" id="208" name="Shape 20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76400" y="1905000"/>
            <a:ext cx="6367461" cy="2693986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Shape 209"/>
          <p:cNvSpPr txBox="1"/>
          <p:nvPr/>
        </p:nvSpPr>
        <p:spPr>
          <a:xfrm>
            <a:off x="1752600" y="5181600"/>
            <a:ext cx="63246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Another video…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2"/>
        </a:solidFill>
      </p:bgPr>
    </p:bg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type="title"/>
          </p:nvPr>
        </p:nvSpPr>
        <p:spPr>
          <a:xfrm>
            <a:off x="1676400" y="457200"/>
            <a:ext cx="7010400" cy="730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3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Building Cells</a:t>
            </a:r>
          </a:p>
        </p:txBody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1676400" y="1187700"/>
            <a:ext cx="7010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1" i="0" lang="en-US" sz="2400" u="sng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Nutrients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1" lang="en-US" sz="2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The compounds that provide energy and building materials for living things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1" lang="en-US" sz="2400" u="sng"/>
              <a:t>Sugars</a:t>
            </a:r>
          </a:p>
          <a:p>
            <a:pPr indent="417194" lvl="1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■"/>
            </a:pPr>
            <a:r>
              <a:rPr i="1" lang="en-US" sz="2100"/>
              <a:t>Provide living things with energy and act as substances used for structure</a:t>
            </a:r>
          </a:p>
          <a:p>
            <a: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-US" sz="2100"/>
              <a:t>Another name for Carbohydrates</a:t>
            </a:r>
          </a:p>
          <a:p>
            <a:pPr indent="-3810" lv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□"/>
            </a:pPr>
            <a:r>
              <a:rPr b="1" lang="en-US" sz="2100" u="sng"/>
              <a:t>ATP (Adenosine Triphosphate)</a:t>
            </a:r>
          </a:p>
          <a:p>
            <a:pPr indent="417194" lvl="1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■"/>
            </a:pPr>
            <a:r>
              <a:rPr i="1" lang="en-US" sz="2100"/>
              <a:t>Serve as a source of energy for reactions such as muscle contraction</a:t>
            </a:r>
          </a:p>
          <a:p>
            <a:pPr indent="417194" lvl="1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■"/>
            </a:pPr>
            <a:r>
              <a:rPr lang="en-US" sz="2100"/>
              <a:t>When sugars are broken down they can power cell machinery to create the energy-rich compound called ATP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i="1" sz="2100"/>
          </a:p>
          <a:p>
            <a:pPr indent="-342900" lvl="0" marL="34290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None/>
            </a:pPr>
            <a:r>
              <a:t/>
            </a:r>
            <a:endParaRPr b="0" i="0" sz="21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Building Cells</a:t>
            </a:r>
          </a:p>
        </p:txBody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x="1676400" y="1981200"/>
            <a:ext cx="7010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rtl="0">
              <a:spcBef>
                <a:spcPts val="480"/>
              </a:spcBef>
              <a:buSzPct val="85000"/>
            </a:pPr>
            <a:r>
              <a:rPr lang="en-US" sz="2400">
                <a:solidFill>
                  <a:schemeClr val="lt1"/>
                </a:solidFill>
              </a:rPr>
              <a:t>Carbohydrates</a:t>
            </a:r>
          </a:p>
          <a:p>
            <a:pPr indent="457200" lvl="1" rtl="0">
              <a:spcBef>
                <a:spcPts val="420"/>
              </a:spcBef>
              <a:buSzPct val="70000"/>
            </a:pPr>
            <a:r>
              <a:rPr lang="en-US" sz="2100">
                <a:solidFill>
                  <a:schemeClr val="lt1"/>
                </a:solidFill>
              </a:rPr>
              <a:t>Hydrogen, oxygen, and carbon</a:t>
            </a:r>
          </a:p>
          <a:p>
            <a:pPr indent="457200" lvl="1" rtl="0">
              <a:spcBef>
                <a:spcPts val="420"/>
              </a:spcBef>
              <a:buSzPct val="70000"/>
            </a:pPr>
            <a:r>
              <a:rPr lang="en-US" sz="2100">
                <a:solidFill>
                  <a:schemeClr val="lt1"/>
                </a:solidFill>
              </a:rPr>
              <a:t>Includes glucose made during photosynthesis</a:t>
            </a:r>
          </a:p>
          <a:p>
            <a:pPr indent="457200" lvl="1" rtl="0">
              <a:spcBef>
                <a:spcPts val="420"/>
              </a:spcBef>
              <a:buSzPct val="70000"/>
            </a:pPr>
            <a:r>
              <a:rPr lang="en-US" sz="2100">
                <a:solidFill>
                  <a:schemeClr val="lt1"/>
                </a:solidFill>
              </a:rPr>
              <a:t>Plants use and store glucose</a:t>
            </a:r>
          </a:p>
          <a:p>
            <a:pPr indent="457200" lvl="1" rtl="0">
              <a:spcBef>
                <a:spcPts val="420"/>
              </a:spcBef>
              <a:buSzPct val="70000"/>
            </a:pPr>
            <a:r>
              <a:rPr lang="en-US" sz="2100">
                <a:solidFill>
                  <a:schemeClr val="lt1"/>
                </a:solidFill>
              </a:rPr>
              <a:t>Molecules link together to form cellulose</a:t>
            </a:r>
          </a:p>
          <a:p>
            <a:pPr indent="457200" lvl="1" rtl="0">
              <a:spcBef>
                <a:spcPts val="420"/>
              </a:spcBef>
              <a:buSzPct val="70000"/>
            </a:pPr>
            <a:r>
              <a:rPr i="1" lang="en-US" sz="2100">
                <a:solidFill>
                  <a:schemeClr val="lt1"/>
                </a:solidFill>
              </a:rPr>
              <a:t>Cellulose used for plant structure and is important food for plants and animals</a:t>
            </a:r>
          </a:p>
          <a:p>
            <a:pPr indent="457200" lvl="1" rtl="0">
              <a:spcBef>
                <a:spcPts val="420"/>
              </a:spcBef>
              <a:buSzPct val="70000"/>
            </a:pPr>
            <a:r>
              <a:rPr lang="en-US" sz="2100">
                <a:solidFill>
                  <a:schemeClr val="lt1"/>
                </a:solidFill>
              </a:rPr>
              <a:t>What gives vegetables their </a:t>
            </a:r>
            <a:r>
              <a:rPr lang="en-US" sz="2100" u="sng">
                <a:solidFill>
                  <a:schemeClr val="hlink"/>
                </a:solidFill>
                <a:hlinkClick r:id="rId3"/>
              </a:rPr>
              <a:t>crunch</a:t>
            </a:r>
            <a:r>
              <a:rPr lang="en-US" sz="2100">
                <a:solidFill>
                  <a:schemeClr val="lt1"/>
                </a:solidFill>
              </a:rPr>
              <a:t>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2"/>
        </a:solidFill>
      </p:bgPr>
    </p:bg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3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Building Cells</a:t>
            </a:r>
          </a:p>
        </p:txBody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1" i="0" lang="en-US" sz="2400" u="sng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Lipids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1" lang="en-US" sz="2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Fats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•"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Solid at room temperature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1" lang="en-US" sz="2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Oils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•"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Liquid at room temperature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1" lang="en-US" sz="2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Second choice for energy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0" lang="en-US" sz="2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Produce oils that keep hair, skin, and feathers smooth and waterproof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0" i="0" lang="en-US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Animals store energy as fats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0" lang="en-US" sz="2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Found under layers of skin to keep animals warm</a:t>
            </a:r>
          </a:p>
          <a:p>
            <a:pPr indent="-342900" lvl="0" marL="34290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None/>
            </a:pPr>
            <a:r>
              <a:t/>
            </a:r>
            <a:endParaRPr b="0" i="0" sz="21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fat" id="228" name="Shape 2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24600" y="1219200"/>
            <a:ext cx="2047874" cy="2238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2"/>
        </a:solidFill>
      </p:bgPr>
    </p:bg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3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Cell Division and Reproduction</a:t>
            </a:r>
          </a:p>
        </p:txBody>
      </p:sp>
      <p:sp>
        <p:nvSpPr>
          <p:cNvPr id="234" name="Shape 234"/>
          <p:cNvSpPr txBox="1"/>
          <p:nvPr>
            <p:ph idx="1" type="body"/>
          </p:nvPr>
        </p:nvSpPr>
        <p:spPr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1" i="0" lang="en-US" sz="2800" u="sng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Reproduce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1" lang="en-US" sz="2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Make more cells like themselves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0" i="0" lang="en-US" sz="2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They do this by dividing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0" lang="en-US" sz="2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There are two types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•"/>
            </a:pPr>
            <a:r>
              <a:rPr b="0" i="0" lang="en-US" sz="2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Asexual</a:t>
            </a:r>
          </a:p>
          <a:p>
            <a:pPr indent="-228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0" lang="en-US" sz="20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Mitosis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•"/>
            </a:pPr>
            <a:r>
              <a:rPr b="0" i="0" lang="en-US" sz="2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Sexual</a:t>
            </a:r>
          </a:p>
          <a:p>
            <a:pPr indent="-228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0" lang="en-US" sz="20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Meiosis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2"/>
        </a:solidFill>
      </p:bgPr>
    </p:bg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/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Chromosomes and Cell Division</a:t>
            </a:r>
          </a:p>
        </p:txBody>
      </p:sp>
      <p:sp>
        <p:nvSpPr>
          <p:cNvPr id="240" name="Shape 240"/>
          <p:cNvSpPr txBox="1"/>
          <p:nvPr>
            <p:ph idx="1" type="body"/>
          </p:nvPr>
        </p:nvSpPr>
        <p:spPr>
          <a:xfrm>
            <a:off x="1676400" y="1752600"/>
            <a:ext cx="7010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1" i="0" lang="en-US" sz="2800" u="sng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Chromosomes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1" lang="en-US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Structures in a cells nucleus that contain genes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1" i="0" lang="en-US" sz="2800" u="sng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Gene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1" lang="en-US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Tiny part of a chromosome that gives a living thing a certain trait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Tell a cell how to grow and develop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1" i="0" lang="en-US" sz="2800" u="sng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DNA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1" lang="en-US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Large molecules that make up genes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Deoxyribonucleic acid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2"/>
        </a:solidFill>
      </p:bgPr>
    </p:bg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/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Chromosomes and Cell Division</a:t>
            </a:r>
          </a:p>
        </p:txBody>
      </p:sp>
      <p:sp>
        <p:nvSpPr>
          <p:cNvPr id="246" name="Shape 246"/>
          <p:cNvSpPr txBox="1"/>
          <p:nvPr>
            <p:ph idx="1" type="body"/>
          </p:nvPr>
        </p:nvSpPr>
        <p:spPr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1" i="0" lang="en-US" sz="2800" u="sng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Mitosis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1" lang="en-US" sz="2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Parent cell divides to form two new cells called daughter cells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0" lang="en-US" sz="2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Each is an exact copy of the parent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0" lang="en-US" sz="2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Before dividing the cell makes exact copies of the chromosomes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0" lang="en-US" sz="2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Each daughter has the same number and kind of chromosomes as the parent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0" lang="en-US" sz="2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This occurs in 4 stages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2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3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Cells</a:t>
            </a:r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1" i="0" lang="en-US" sz="2800" u="sng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Organisms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1" lang="en-US" sz="2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Living things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0" i="0" lang="en-US" sz="2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Everything is made up of cells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0" lang="en-US" sz="2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Some have just one cell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0" lang="en-US" sz="2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Others are made up of trillions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•"/>
            </a:pPr>
            <a:r>
              <a:rPr b="0" i="0" lang="en-US" sz="2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Like humans</a:t>
            </a:r>
          </a:p>
          <a:p>
            <a:pPr indent="-342900" lvl="0" marL="3429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None/>
            </a:pPr>
            <a:r>
              <a:t/>
            </a:r>
            <a:endParaRPr b="0" i="0" sz="22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result for funny human pictures" id="137" name="Shape 137"/>
          <p:cNvSpPr txBox="1"/>
          <p:nvPr/>
        </p:nvSpPr>
        <p:spPr>
          <a:xfrm>
            <a:off x="3457575" y="5170487"/>
            <a:ext cx="1362075" cy="1057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uman" id="138" name="Shape 1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53000" y="4572000"/>
            <a:ext cx="2057400" cy="1597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2"/>
        </a:solidFill>
      </p:bgPr>
    </p:bg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Chromosomes and Cell Division</a:t>
            </a:r>
          </a:p>
        </p:txBody>
      </p:sp>
      <p:sp>
        <p:nvSpPr>
          <p:cNvPr id="252" name="Shape 252"/>
          <p:cNvSpPr txBox="1"/>
          <p:nvPr>
            <p:ph idx="1" type="body"/>
          </p:nvPr>
        </p:nvSpPr>
        <p:spPr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0" i="0" lang="en-US" sz="2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Four stages of mitosis</a:t>
            </a:r>
          </a:p>
          <a:p>
            <a:pPr indent="-457200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AutoNum type="arabicPeriod"/>
            </a:pPr>
            <a:r>
              <a:rPr b="0" i="0" lang="en-US" sz="2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Prophase</a:t>
            </a:r>
          </a:p>
          <a:p>
            <a:pPr indent="-463550" lvl="2" marL="131445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AutoNum type="arabicPeriod"/>
            </a:pPr>
            <a:r>
              <a:rPr b="0" i="0" lang="en-US" sz="2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Chromosomes cannot be seen</a:t>
            </a:r>
          </a:p>
          <a:p>
            <a:pPr indent="-457200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AutoNum type="arabicPeriod"/>
            </a:pPr>
            <a:r>
              <a:rPr b="0" i="0" lang="en-US" sz="2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Metaphase</a:t>
            </a:r>
          </a:p>
          <a:p>
            <a:pPr indent="-463550" lvl="2" marL="131445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AutoNum type="arabicPeriod"/>
            </a:pPr>
            <a:r>
              <a:rPr b="0" i="0" lang="en-US" sz="2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Chromosomes are lined up in the center</a:t>
            </a:r>
          </a:p>
          <a:p>
            <a:pPr indent="-457200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AutoNum type="arabicPeriod"/>
            </a:pPr>
            <a:r>
              <a:rPr b="0" i="0" lang="en-US" sz="2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Anaphase</a:t>
            </a:r>
          </a:p>
          <a:p>
            <a:pPr indent="-463550" lvl="2" marL="131445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AutoNum type="arabicPeriod"/>
            </a:pPr>
            <a:r>
              <a:rPr b="0" i="0" lang="en-US" sz="2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Chromatids are pulled apart</a:t>
            </a:r>
          </a:p>
          <a:p>
            <a:pPr indent="-457200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AutoNum type="arabicPeriod"/>
            </a:pPr>
            <a:r>
              <a:rPr b="0" i="0" lang="en-US" sz="2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Telophase</a:t>
            </a:r>
          </a:p>
          <a:p>
            <a:pPr indent="-463550" lvl="2" marL="131445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AutoNum type="arabicPeriod"/>
            </a:pPr>
            <a:r>
              <a:rPr b="0" i="0" lang="en-US" sz="2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Chromosomes separate and a nucleus is formed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2"/>
        </a:solidFill>
      </p:bgPr>
    </p:bg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/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Chromosomes and Cell Division</a:t>
            </a:r>
          </a:p>
        </p:txBody>
      </p:sp>
      <p:pic>
        <p:nvPicPr>
          <p:cNvPr id="258" name="Shape 25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9100" y="2458225"/>
            <a:ext cx="7105799" cy="25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2"/>
        </a:solidFill>
      </p:bgPr>
    </p:bg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/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Chromosomes and Cell Division</a:t>
            </a:r>
          </a:p>
        </p:txBody>
      </p:sp>
      <p:sp>
        <p:nvSpPr>
          <p:cNvPr id="264" name="Shape 264"/>
          <p:cNvSpPr txBox="1"/>
          <p:nvPr>
            <p:ph idx="1" type="body"/>
          </p:nvPr>
        </p:nvSpPr>
        <p:spPr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0" i="0" lang="en-US" sz="2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This is process by which living things grow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0" lang="en-US" sz="2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Muscles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0" lang="en-US" sz="2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Plant roots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0" lang="en-US" sz="2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Flowers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0" i="0" lang="en-US" sz="2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Process by which bodies repair themselves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0" lang="en-US" sz="2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Cuts in your skin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0" lang="en-US" sz="25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Limb regeneration </a:t>
            </a:r>
            <a:r>
              <a:rPr b="0" i="0" lang="en-US" sz="2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in some animals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2"/>
        </a:solidFill>
      </p:bgPr>
    </p:bg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/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3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Asexual Reproduction</a:t>
            </a:r>
          </a:p>
        </p:txBody>
      </p:sp>
      <p:sp>
        <p:nvSpPr>
          <p:cNvPr id="270" name="Shape 270"/>
          <p:cNvSpPr txBox="1"/>
          <p:nvPr>
            <p:ph idx="1" type="body"/>
          </p:nvPr>
        </p:nvSpPr>
        <p:spPr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1" i="0" lang="en-US" sz="2800" u="sng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Asexual Reproduction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1" lang="en-US" sz="2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Production of a new organism from one parent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0" i="0" lang="en-US" sz="2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One celled organisms reproduce this way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0" lang="en-US" sz="2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Bacteria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0" lang="en-US" sz="2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Amoebas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0" i="0" lang="en-US" sz="2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Some animals do as well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0" lang="en-US" sz="2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Hydras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25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1" name="Shape 27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0" y="1137325"/>
            <a:ext cx="7619999" cy="4267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0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2"/>
        </a:solidFill>
      </p:bgPr>
    </p:bg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/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3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Asexual Reproduction</a:t>
            </a:r>
          </a:p>
        </p:txBody>
      </p:sp>
      <p:sp>
        <p:nvSpPr>
          <p:cNvPr id="277" name="Shape 277"/>
          <p:cNvSpPr txBox="1"/>
          <p:nvPr>
            <p:ph idx="1" type="body"/>
          </p:nvPr>
        </p:nvSpPr>
        <p:spPr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0" i="0" lang="en-US" sz="2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Also occurs in some plants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0" lang="en-US" sz="2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Strawberries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0" lang="en-US" sz="2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Potatoes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0" lang="en-US" sz="2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Kalanchoes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25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8" name="Shape 27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70637" y="4229100"/>
            <a:ext cx="1728787" cy="1692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Shape 27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35037" y="4229100"/>
            <a:ext cx="2257425" cy="1692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Shape 28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429000" y="4229100"/>
            <a:ext cx="2541587" cy="169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2"/>
        </a:solidFill>
      </p:bgPr>
    </p:bg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/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Sexual Reproduction and Meiosis</a:t>
            </a:r>
          </a:p>
        </p:txBody>
      </p:sp>
      <p:sp>
        <p:nvSpPr>
          <p:cNvPr id="286" name="Shape 286"/>
          <p:cNvSpPr txBox="1"/>
          <p:nvPr>
            <p:ph idx="1" type="body"/>
          </p:nvPr>
        </p:nvSpPr>
        <p:spPr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1" i="0" lang="en-US" sz="2800" u="sng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Sexual reproduction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1" lang="en-US" sz="2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Production of new organisms from two parents, male and female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0" i="0" lang="en-US" sz="2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Organisms use </a:t>
            </a:r>
            <a:r>
              <a:rPr b="1" i="0" lang="en-US" sz="2800" u="sng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gametes </a:t>
            </a:r>
            <a:r>
              <a:rPr b="0" i="0" lang="en-US" sz="2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for this process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1" lang="en-US" sz="2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Only have half the number of chromosomes found in the other body cells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0" lang="en-US" sz="2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Two types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•"/>
            </a:pPr>
            <a:r>
              <a:rPr b="0" i="0" lang="en-US" sz="2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Sperm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•"/>
            </a:pPr>
            <a:r>
              <a:rPr b="0" i="0" lang="en-US" sz="2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Egg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2"/>
        </a:solidFill>
      </p:bgPr>
    </p:bg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/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Sexual Reproduction and Meiosis</a:t>
            </a:r>
          </a:p>
        </p:txBody>
      </p:sp>
      <p:sp>
        <p:nvSpPr>
          <p:cNvPr id="292" name="Shape 292"/>
          <p:cNvSpPr txBox="1"/>
          <p:nvPr>
            <p:ph idx="1" type="body"/>
          </p:nvPr>
        </p:nvSpPr>
        <p:spPr>
          <a:xfrm>
            <a:off x="1676400" y="1828800"/>
            <a:ext cx="7010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1" i="0" lang="en-US" sz="2800" u="sng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Fertilization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1" lang="en-US" sz="2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Male and female gametes combine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1" i="0" lang="en-US" sz="2800" u="sng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Zygote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1" lang="en-US" sz="2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The resulting cell from fertilization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0" i="0" lang="en-US" sz="2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It is important that each cell only have half the chromosomes to make up the fertilized cell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1" i="0" lang="en-US" sz="2800" u="sng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Meiosis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1" lang="en-US" sz="2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The process that produces gametes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2"/>
        </a:solidFill>
      </p:bgPr>
    </p:bg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/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Sexual Reproduction and Meiosis</a:t>
            </a:r>
          </a:p>
        </p:txBody>
      </p:sp>
      <p:sp>
        <p:nvSpPr>
          <p:cNvPr id="298" name="Shape 298"/>
          <p:cNvSpPr txBox="1"/>
          <p:nvPr>
            <p:ph idx="1" type="body"/>
          </p:nvPr>
        </p:nvSpPr>
        <p:spPr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0" i="0" lang="en-US" sz="2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Involves two sets of divisions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0" lang="en-US" sz="2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First division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•"/>
            </a:pPr>
            <a:r>
              <a:rPr b="0" i="0" lang="en-US" sz="2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Pairs separate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0" lang="en-US" sz="2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Second division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•"/>
            </a:pPr>
            <a:r>
              <a:rPr b="0" i="0" lang="en-US" sz="2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Copies separate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0" i="0" lang="en-US" sz="2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One cell produces four gametes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0" lang="en-US" sz="2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Each has half the chromosomes of the parent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2"/>
        </a:solidFill>
      </p:bgPr>
    </p:bg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/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Sexual Reproduction and Meiosis</a:t>
            </a:r>
          </a:p>
        </p:txBody>
      </p:sp>
      <p:pic>
        <p:nvPicPr>
          <p:cNvPr id="304" name="Shape 30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3450" y="1752600"/>
            <a:ext cx="6977100" cy="4387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2"/>
        </a:solidFill>
      </p:bgPr>
    </p:bg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/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Sexual Reproduction and Meiosis</a:t>
            </a:r>
          </a:p>
        </p:txBody>
      </p:sp>
      <p:sp>
        <p:nvSpPr>
          <p:cNvPr id="310" name="Shape 310"/>
          <p:cNvSpPr txBox="1"/>
          <p:nvPr>
            <p:ph idx="1" type="body"/>
          </p:nvPr>
        </p:nvSpPr>
        <p:spPr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0" i="0" lang="en-US" sz="2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In a male it produces sperm cells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0" i="0" lang="en-US" sz="2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In a female it produces egg cells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0" i="0" lang="en-US" sz="2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 single sperm joins with a single egg to produce a fertilized egg (zygote)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0" lang="en-US" sz="2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Zygote has a complete set of chromosomes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0" i="0" lang="en-US" sz="2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Mitosis is then used to grow and develop into a complete organism.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0" i="0" lang="en-US" sz="2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Video not available…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2"/>
        </a:solidFill>
      </p:bgPr>
    </p:bg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3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Cells</a:t>
            </a:r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1" i="0" lang="en-US" sz="2400" u="sng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Cells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1" lang="en-US" sz="2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Basic unit of structure and function in all organisms.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0" lang="en-US" sz="2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Smallest structure that can carry out the functions of life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•"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Growing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•"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Taking in and using food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•"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Responding to the environment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•"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Reproducing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0" lang="en-US" sz="2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Also regulate the amount of water they contain and release waste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0" i="0" lang="en-US" sz="2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Cell vs Virus Video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None/>
            </a:pPr>
            <a:r>
              <a:t/>
            </a:r>
            <a:endParaRPr b="0" i="0" sz="2400" u="sng" cap="none" strike="noStrike">
              <a:solidFill>
                <a:schemeClr val="hlink"/>
              </a:solidFill>
              <a:latin typeface="Arial"/>
              <a:ea typeface="Arial"/>
              <a:cs typeface="Arial"/>
              <a:sym typeface="Arial"/>
              <a:hlinkClick r:id="rId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2"/>
        </a:solid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3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Prokaryotic and Eukaryotic Cells</a:t>
            </a:r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1676400" y="1981200"/>
            <a:ext cx="7010400" cy="1981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0" i="0" lang="en-US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Two basic types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0" lang="en-US" sz="2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Prokaryote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0" lang="en-US" sz="2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Eukaryote</a:t>
            </a:r>
          </a:p>
        </p:txBody>
      </p:sp>
      <p:pic>
        <p:nvPicPr>
          <p:cNvPr descr="pro vs eu" id="151" name="Shape 15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76500" y="3616325"/>
            <a:ext cx="5391000" cy="2246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2"/>
        </a:soli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3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Prokaryotic and Eukaryotic Cells</a:t>
            </a:r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1" i="0" lang="en-US" sz="2400" u="sng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Prokaryote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1" lang="en-US" sz="2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Organisms whose cell lack a nucleus and membrane bound organelles.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0" lang="en-US" sz="2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Simpler than the Eukaryote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0" lang="en-US" sz="2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Has ribosomes, but no membranes surrounding them.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0" lang="en-US" sz="2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Most life processes happen in the </a:t>
            </a:r>
            <a:r>
              <a:rPr b="1" i="0" lang="en-US" sz="2100" u="sng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cytoplasm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•"/>
            </a:pPr>
            <a:r>
              <a:rPr b="0" i="1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Fluid that fills most of the space in the cell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0" lang="en-US" sz="2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Most are single cells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•"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Includes: Bacteria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2"/>
        </a:solidFill>
      </p:bgPr>
    </p:bg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3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Prokaryotic and Eukaryotic Cells</a:t>
            </a: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1066800" y="1981200"/>
            <a:ext cx="761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1" i="0" lang="en-US" sz="2400" u="sng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Eukaryote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1" lang="en-US" sz="2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Organism whose cells have a nucleus and </a:t>
            </a:r>
            <a:r>
              <a:rPr b="1" i="1" lang="en-US" sz="2100" u="sng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Organelles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•"/>
            </a:pPr>
            <a:r>
              <a:rPr b="0" i="1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Structure that carries out a certain function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0" lang="en-US" sz="2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Larger than prokaryote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0" lang="en-US" sz="2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Has a nucleus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0" lang="en-US" sz="2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Includes: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•"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Plants, animals, protists, and fungi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0" lang="en-US" sz="2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Usually a large number of cells working together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0" lang="en-US" sz="2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Has ribosomes with membranes surrounding them</a:t>
            </a:r>
          </a:p>
          <a:p>
            <a:pPr indent="-342900" lvl="0" marL="34290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None/>
            </a:pPr>
            <a:r>
              <a:t/>
            </a:r>
            <a:endParaRPr b="0" i="0" sz="21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2"/>
        </a:solidFill>
      </p:bgPr>
    </p:bg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3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Structures of Eukaryotic Cells</a:t>
            </a:r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0" i="0" lang="en-US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Structures are located inside the cytoplasm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1" i="0" lang="en-US" sz="2400" u="sng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Nucleus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1" lang="en-US" sz="2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Large structure inside the cell that controls many functions in the cell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0" lang="en-US" sz="2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Contains the cells genetic material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•"/>
            </a:pPr>
            <a:r>
              <a:rPr b="1" i="0" lang="en-US" sz="2000" u="sng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Chromosomes</a:t>
            </a:r>
          </a:p>
          <a:p>
            <a:pPr indent="-228600" lvl="3" marL="16002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1" lang="en-US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Genetic material organized into structures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1" i="0" lang="en-US" sz="2400" u="sng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Cell membrane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1" lang="en-US" sz="2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Thin, flexible outer layer that holds the cell together and controls what enters and leaves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1" i="0" lang="en-US" sz="2400" u="sng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Ribosomes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1" lang="en-US" sz="2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Cell structures that make proteins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2"/>
        </a:solid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3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Structures of Eukaryotic Cells</a:t>
            </a:r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1447800" y="1981200"/>
            <a:ext cx="7239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0" i="0" lang="en-US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All cells need energy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1" i="0" lang="en-US" sz="2400" u="sng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Mitochondria </a:t>
            </a:r>
            <a:r>
              <a:rPr b="0" i="0" lang="en-US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(Mitochondrion -singular)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1" lang="en-US" sz="2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Release the energy stored in glucose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0" lang="en-US" sz="2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They take in fuel and change it to energy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1" i="0" lang="en-US" sz="2400" u="sng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Vacuoles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1" lang="en-US" sz="2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Store materials inside the cell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•"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Water, salts, proteins, &amp; carbohydrates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0" lang="en-US" sz="2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Animal cells have small vacuoles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0" i="0" lang="en-US" sz="2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Plant cells have large vacuoles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•"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Help support structure of the cell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2"/>
        </a:solidFill>
      </p:bgPr>
    </p:bg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3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Structures of Eukaryotic Cells</a:t>
            </a:r>
          </a:p>
        </p:txBody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□"/>
            </a:pPr>
            <a:r>
              <a:rPr b="0" i="0" lang="en-US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Plant cells have two things animal cells do not: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1" i="0" lang="en-US" sz="2100" u="sng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Chloroplasts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•"/>
            </a:pPr>
            <a:r>
              <a:rPr b="0" i="1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Organelles that make food for cells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•"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Contain chlorophyll which makes the plants green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•"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Converts CO</a:t>
            </a:r>
            <a:r>
              <a:rPr b="0" i="0" lang="en-US" sz="1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2 </a:t>
            </a: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and H</a:t>
            </a:r>
            <a:r>
              <a:rPr b="0" i="0" lang="en-US" sz="1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 into Glucose and O</a:t>
            </a:r>
            <a:r>
              <a:rPr b="0" i="0" lang="en-US" sz="1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■"/>
            </a:pPr>
            <a:r>
              <a:rPr b="1" i="0" lang="en-US" sz="2100" u="sng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Cell Walls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•"/>
            </a:pPr>
            <a:r>
              <a:rPr b="0" i="1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Protective layer that surrounds the cell membrane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•"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Made of cellulose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•"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Rigid to support plant cells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•"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Allows plants to stand upright and support flowers and leaves</a:t>
            </a: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None/>
            </a:pPr>
            <a:r>
              <a:t/>
            </a:r>
            <a:endParaRPr b="0" i="0" sz="20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Cascade">
  <a:themeElements>
    <a:clrScheme name="Cascad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ascade">
  <a:themeElements>
    <a:clrScheme name="Cascad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