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4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300"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8" r:id="rId39"/>
    <p:sldId id="301" r:id="rId40"/>
    <p:sldId id="291" r:id="rId41"/>
    <p:sldId id="292" r:id="rId42"/>
    <p:sldId id="293" r:id="rId43"/>
    <p:sldId id="294" r:id="rId44"/>
    <p:sldId id="295" r:id="rId45"/>
    <p:sldId id="296" r:id="rId46"/>
    <p:sldId id="297" r:id="rId47"/>
    <p:sldId id="302" r:id="rId48"/>
  </p:sldIdLst>
  <p:sldSz cx="9144000" cy="6858000" type="screen4x3"/>
  <p:notesSz cx="6858000" cy="9144000"/>
  <p:defaultTextStyle>
    <a:defPPr>
      <a:defRPr lang="en-US"/>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1" d="100"/>
          <a:sy n="81" d="100"/>
        </p:scale>
        <p:origin x="-1044" y="21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Shape 2"/>
          <p:cNvSpPr>
            <a:spLocks noGrp="1" noRot="1" noChangeAspect="1"/>
          </p:cNvSpPr>
          <p:nvPr>
            <p:ph type="sldImg" idx="2"/>
          </p:nvPr>
        </p:nvSpPr>
        <p:spPr bwMode="auto">
          <a:xfrm>
            <a:off x="1143000" y="685800"/>
            <a:ext cx="4572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pPr lvl="0"/>
            <a:endParaRPr noProof="0"/>
          </a:p>
        </p:txBody>
      </p:sp>
    </p:spTree>
    <p:extLst>
      <p:ext uri="{BB962C8B-B14F-4D97-AF65-F5344CB8AC3E}">
        <p14:creationId xmlns:p14="http://schemas.microsoft.com/office/powerpoint/2010/main" val="2559515056"/>
      </p:ext>
    </p:extLst>
  </p:cSld>
  <p:clrMap bg1="lt1" tx1="dk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5" name="Shape 40"/>
          <p:cNvSpPr txBox="1">
            <a:spLocks noGrp="1"/>
          </p:cNvSpPr>
          <p:nvPr>
            <p:ph type="body" idx="1"/>
          </p:nvPr>
        </p:nvSpPr>
        <p:spPr bwMode="auto">
          <a:noFill/>
        </p:spPr>
        <p:txBody>
          <a:bodyPr vert="horz" wrap="square" numCol="1" anchor="ctr" compatLnSpc="1">
            <a:prstTxWarp prst="textNoShape">
              <a:avLst/>
            </a:prstTxWarp>
          </a:bodyPr>
          <a:lstStyle/>
          <a:p>
            <a:pPr eaLnBrk="1" hangingPunct="1">
              <a:spcBef>
                <a:spcPct val="0"/>
              </a:spcBef>
            </a:pPr>
            <a:endParaRPr lang="en-US" smtClean="0"/>
          </a:p>
        </p:txBody>
      </p:sp>
      <p:sp>
        <p:nvSpPr>
          <p:cNvPr id="16386" name="Shape 41"/>
          <p:cNvSpPr>
            <a:spLocks noGrp="1" noRot="1" noChangeAspect="1"/>
          </p:cNvSpPr>
          <p:nvPr>
            <p:ph type="sldImg" idx="2"/>
          </p:nvPr>
        </p:nvSpPr>
        <p:spPr>
          <a:ln>
            <a:headEnd/>
            <a:tailE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7" name="Shape 186"/>
          <p:cNvSpPr txBox="1">
            <a:spLocks noGrp="1"/>
          </p:cNvSpPr>
          <p:nvPr>
            <p:ph type="body" idx="1"/>
          </p:nvPr>
        </p:nvSpPr>
        <p:spPr bwMode="auto">
          <a:noFill/>
        </p:spPr>
        <p:txBody>
          <a:bodyPr vert="horz" wrap="square" numCol="1" anchor="ctr" compatLnSpc="1">
            <a:prstTxWarp prst="textNoShape">
              <a:avLst/>
            </a:prstTxWarp>
          </a:bodyPr>
          <a:lstStyle/>
          <a:p>
            <a:pPr eaLnBrk="1" hangingPunct="1">
              <a:spcBef>
                <a:spcPct val="0"/>
              </a:spcBef>
            </a:pPr>
            <a:endParaRPr lang="en-US" smtClean="0"/>
          </a:p>
        </p:txBody>
      </p:sp>
      <p:sp>
        <p:nvSpPr>
          <p:cNvPr id="34818" name="Shape 187"/>
          <p:cNvSpPr>
            <a:spLocks noGrp="1" noRot="1" noChangeAspect="1"/>
          </p:cNvSpPr>
          <p:nvPr>
            <p:ph type="sldImg" idx="2"/>
          </p:nvPr>
        </p:nvSpPr>
        <p:spPr>
          <a:ln>
            <a:headEnd/>
            <a:tailEn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Shape 193"/>
          <p:cNvSpPr txBox="1">
            <a:spLocks noGrp="1"/>
          </p:cNvSpPr>
          <p:nvPr>
            <p:ph type="body" idx="1"/>
          </p:nvPr>
        </p:nvSpPr>
        <p:spPr bwMode="auto">
          <a:noFill/>
        </p:spPr>
        <p:txBody>
          <a:bodyPr vert="horz" wrap="square" numCol="1" anchor="ctr" compatLnSpc="1">
            <a:prstTxWarp prst="textNoShape">
              <a:avLst/>
            </a:prstTxWarp>
          </a:bodyPr>
          <a:lstStyle/>
          <a:p>
            <a:pPr eaLnBrk="1" hangingPunct="1">
              <a:spcBef>
                <a:spcPct val="0"/>
              </a:spcBef>
            </a:pPr>
            <a:endParaRPr lang="en-US" smtClean="0"/>
          </a:p>
        </p:txBody>
      </p:sp>
      <p:sp>
        <p:nvSpPr>
          <p:cNvPr id="36866" name="Shape 194"/>
          <p:cNvSpPr>
            <a:spLocks noGrp="1" noRot="1" noChangeAspect="1"/>
          </p:cNvSpPr>
          <p:nvPr>
            <p:ph type="sldImg" idx="2"/>
          </p:nvPr>
        </p:nvSpPr>
        <p:spPr>
          <a:ln>
            <a:headEnd/>
            <a:tailEn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3" name="Shape 201"/>
          <p:cNvSpPr txBox="1">
            <a:spLocks noGrp="1"/>
          </p:cNvSpPr>
          <p:nvPr>
            <p:ph type="body" idx="1"/>
          </p:nvPr>
        </p:nvSpPr>
        <p:spPr bwMode="auto">
          <a:noFill/>
        </p:spPr>
        <p:txBody>
          <a:bodyPr vert="horz" wrap="square" numCol="1" anchor="ctr" compatLnSpc="1">
            <a:prstTxWarp prst="textNoShape">
              <a:avLst/>
            </a:prstTxWarp>
          </a:bodyPr>
          <a:lstStyle/>
          <a:p>
            <a:pPr eaLnBrk="1" hangingPunct="1">
              <a:spcBef>
                <a:spcPct val="0"/>
              </a:spcBef>
            </a:pPr>
            <a:endParaRPr lang="en-US" smtClean="0"/>
          </a:p>
        </p:txBody>
      </p:sp>
      <p:sp>
        <p:nvSpPr>
          <p:cNvPr id="38914" name="Shape 202"/>
          <p:cNvSpPr>
            <a:spLocks noGrp="1" noRot="1" noChangeAspect="1"/>
          </p:cNvSpPr>
          <p:nvPr>
            <p:ph type="sldImg" idx="2"/>
          </p:nvPr>
        </p:nvSpPr>
        <p:spPr>
          <a:ln>
            <a:headEnd/>
            <a:tailEn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1" name="Shape 208"/>
          <p:cNvSpPr txBox="1">
            <a:spLocks noGrp="1"/>
          </p:cNvSpPr>
          <p:nvPr>
            <p:ph type="body" idx="1"/>
          </p:nvPr>
        </p:nvSpPr>
        <p:spPr bwMode="auto">
          <a:noFill/>
        </p:spPr>
        <p:txBody>
          <a:bodyPr vert="horz" wrap="square" numCol="1" anchor="ctr" compatLnSpc="1">
            <a:prstTxWarp prst="textNoShape">
              <a:avLst/>
            </a:prstTxWarp>
          </a:bodyPr>
          <a:lstStyle/>
          <a:p>
            <a:pPr eaLnBrk="1" hangingPunct="1">
              <a:spcBef>
                <a:spcPct val="0"/>
              </a:spcBef>
            </a:pPr>
            <a:endParaRPr lang="en-US" smtClean="0"/>
          </a:p>
        </p:txBody>
      </p:sp>
      <p:sp>
        <p:nvSpPr>
          <p:cNvPr id="40962" name="Shape 209"/>
          <p:cNvSpPr>
            <a:spLocks noGrp="1" noRot="1" noChangeAspect="1"/>
          </p:cNvSpPr>
          <p:nvPr>
            <p:ph type="sldImg" idx="2"/>
          </p:nvPr>
        </p:nvSpPr>
        <p:spPr>
          <a:ln>
            <a:headEnd/>
            <a:tailEn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09" name="Shape 216"/>
          <p:cNvSpPr txBox="1">
            <a:spLocks noGrp="1"/>
          </p:cNvSpPr>
          <p:nvPr>
            <p:ph type="body" idx="1"/>
          </p:nvPr>
        </p:nvSpPr>
        <p:spPr bwMode="auto">
          <a:noFill/>
        </p:spPr>
        <p:txBody>
          <a:bodyPr vert="horz" wrap="square" numCol="1" anchor="ctr" compatLnSpc="1">
            <a:prstTxWarp prst="textNoShape">
              <a:avLst/>
            </a:prstTxWarp>
          </a:bodyPr>
          <a:lstStyle/>
          <a:p>
            <a:pPr eaLnBrk="1" hangingPunct="1">
              <a:spcBef>
                <a:spcPct val="0"/>
              </a:spcBef>
            </a:pPr>
            <a:endParaRPr lang="en-US" smtClean="0"/>
          </a:p>
        </p:txBody>
      </p:sp>
      <p:sp>
        <p:nvSpPr>
          <p:cNvPr id="43010" name="Shape 217"/>
          <p:cNvSpPr>
            <a:spLocks noGrp="1" noRot="1" noChangeAspect="1"/>
          </p:cNvSpPr>
          <p:nvPr>
            <p:ph type="sldImg" idx="2"/>
          </p:nvPr>
        </p:nvSpPr>
        <p:spPr>
          <a:ln>
            <a:headEnd/>
            <a:tailEn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7" name="Shape 222"/>
          <p:cNvSpPr txBox="1">
            <a:spLocks noGrp="1"/>
          </p:cNvSpPr>
          <p:nvPr>
            <p:ph type="body" idx="1"/>
          </p:nvPr>
        </p:nvSpPr>
        <p:spPr bwMode="auto">
          <a:noFill/>
        </p:spPr>
        <p:txBody>
          <a:bodyPr vert="horz" wrap="square" numCol="1" anchor="ctr" compatLnSpc="1">
            <a:prstTxWarp prst="textNoShape">
              <a:avLst/>
            </a:prstTxWarp>
          </a:bodyPr>
          <a:lstStyle/>
          <a:p>
            <a:pPr eaLnBrk="1" hangingPunct="1">
              <a:spcBef>
                <a:spcPct val="0"/>
              </a:spcBef>
            </a:pPr>
            <a:endParaRPr lang="en-US" smtClean="0"/>
          </a:p>
        </p:txBody>
      </p:sp>
      <p:sp>
        <p:nvSpPr>
          <p:cNvPr id="45058" name="Shape 223"/>
          <p:cNvSpPr>
            <a:spLocks noGrp="1" noRot="1" noChangeAspect="1"/>
          </p:cNvSpPr>
          <p:nvPr>
            <p:ph type="sldImg" idx="2"/>
          </p:nvPr>
        </p:nvSpPr>
        <p:spPr>
          <a:ln>
            <a:headEnd/>
            <a:tailEn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5" name="Shape 228"/>
          <p:cNvSpPr txBox="1">
            <a:spLocks noGrp="1"/>
          </p:cNvSpPr>
          <p:nvPr>
            <p:ph type="body" idx="1"/>
          </p:nvPr>
        </p:nvSpPr>
        <p:spPr bwMode="auto">
          <a:noFill/>
        </p:spPr>
        <p:txBody>
          <a:bodyPr vert="horz" wrap="square" numCol="1" anchor="ctr" compatLnSpc="1">
            <a:prstTxWarp prst="textNoShape">
              <a:avLst/>
            </a:prstTxWarp>
          </a:bodyPr>
          <a:lstStyle/>
          <a:p>
            <a:pPr eaLnBrk="1" hangingPunct="1">
              <a:spcBef>
                <a:spcPct val="0"/>
              </a:spcBef>
            </a:pPr>
            <a:endParaRPr lang="en-US" smtClean="0"/>
          </a:p>
        </p:txBody>
      </p:sp>
      <p:sp>
        <p:nvSpPr>
          <p:cNvPr id="47106" name="Shape 229"/>
          <p:cNvSpPr>
            <a:spLocks noGrp="1" noRot="1" noChangeAspect="1"/>
          </p:cNvSpPr>
          <p:nvPr>
            <p:ph type="sldImg" idx="2"/>
          </p:nvPr>
        </p:nvSpPr>
        <p:spPr>
          <a:ln>
            <a:headEnd/>
            <a:tailEn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3" name="Shape 234"/>
          <p:cNvSpPr txBox="1">
            <a:spLocks noGrp="1"/>
          </p:cNvSpPr>
          <p:nvPr>
            <p:ph type="body" idx="1"/>
          </p:nvPr>
        </p:nvSpPr>
        <p:spPr bwMode="auto">
          <a:noFill/>
        </p:spPr>
        <p:txBody>
          <a:bodyPr vert="horz" wrap="square" numCol="1" anchor="ctr" compatLnSpc="1">
            <a:prstTxWarp prst="textNoShape">
              <a:avLst/>
            </a:prstTxWarp>
          </a:bodyPr>
          <a:lstStyle/>
          <a:p>
            <a:pPr eaLnBrk="1" hangingPunct="1">
              <a:spcBef>
                <a:spcPct val="0"/>
              </a:spcBef>
            </a:pPr>
            <a:endParaRPr lang="en-US" smtClean="0"/>
          </a:p>
        </p:txBody>
      </p:sp>
      <p:sp>
        <p:nvSpPr>
          <p:cNvPr id="49154" name="Shape 235"/>
          <p:cNvSpPr>
            <a:spLocks noGrp="1" noRot="1" noChangeAspect="1"/>
          </p:cNvSpPr>
          <p:nvPr>
            <p:ph type="sldImg" idx="2"/>
          </p:nvPr>
        </p:nvSpPr>
        <p:spPr>
          <a:ln>
            <a:headEnd/>
            <a:tailEn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1" name="Shape 240"/>
          <p:cNvSpPr txBox="1">
            <a:spLocks noGrp="1"/>
          </p:cNvSpPr>
          <p:nvPr>
            <p:ph type="body" idx="1"/>
          </p:nvPr>
        </p:nvSpPr>
        <p:spPr bwMode="auto">
          <a:noFill/>
        </p:spPr>
        <p:txBody>
          <a:bodyPr vert="horz" wrap="square" numCol="1" anchor="ctr" compatLnSpc="1">
            <a:prstTxWarp prst="textNoShape">
              <a:avLst/>
            </a:prstTxWarp>
          </a:bodyPr>
          <a:lstStyle/>
          <a:p>
            <a:pPr eaLnBrk="1" hangingPunct="1">
              <a:spcBef>
                <a:spcPct val="0"/>
              </a:spcBef>
            </a:pPr>
            <a:endParaRPr lang="en-US" smtClean="0"/>
          </a:p>
        </p:txBody>
      </p:sp>
      <p:sp>
        <p:nvSpPr>
          <p:cNvPr id="51202" name="Shape 241"/>
          <p:cNvSpPr>
            <a:spLocks noGrp="1" noRot="1" noChangeAspect="1"/>
          </p:cNvSpPr>
          <p:nvPr>
            <p:ph type="sldImg" idx="2"/>
          </p:nvPr>
        </p:nvSpPr>
        <p:spPr>
          <a:ln>
            <a:headEnd/>
            <a:tailEn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49" name="Shape 246"/>
          <p:cNvSpPr txBox="1">
            <a:spLocks noGrp="1"/>
          </p:cNvSpPr>
          <p:nvPr>
            <p:ph type="body" idx="1"/>
          </p:nvPr>
        </p:nvSpPr>
        <p:spPr bwMode="auto">
          <a:noFill/>
        </p:spPr>
        <p:txBody>
          <a:bodyPr vert="horz" wrap="square" numCol="1" anchor="ctr" compatLnSpc="1">
            <a:prstTxWarp prst="textNoShape">
              <a:avLst/>
            </a:prstTxWarp>
          </a:bodyPr>
          <a:lstStyle/>
          <a:p>
            <a:pPr eaLnBrk="1" hangingPunct="1">
              <a:spcBef>
                <a:spcPct val="0"/>
              </a:spcBef>
            </a:pPr>
            <a:endParaRPr lang="en-US" smtClean="0"/>
          </a:p>
        </p:txBody>
      </p:sp>
      <p:sp>
        <p:nvSpPr>
          <p:cNvPr id="53250" name="Shape 247"/>
          <p:cNvSpPr>
            <a:spLocks noGrp="1" noRot="1" noChangeAspect="1"/>
          </p:cNvSpPr>
          <p:nvPr>
            <p:ph type="sldImg" idx="2"/>
          </p:nvPr>
        </p:nvSpPr>
        <p:spPr>
          <a:ln>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Shape 137"/>
          <p:cNvSpPr txBox="1">
            <a:spLocks noGrp="1"/>
          </p:cNvSpPr>
          <p:nvPr>
            <p:ph type="body" idx="1"/>
          </p:nvPr>
        </p:nvSpPr>
        <p:spPr bwMode="auto">
          <a:noFill/>
        </p:spPr>
        <p:txBody>
          <a:bodyPr vert="horz" wrap="square" numCol="1" anchor="ctr" compatLnSpc="1">
            <a:prstTxWarp prst="textNoShape">
              <a:avLst/>
            </a:prstTxWarp>
          </a:bodyPr>
          <a:lstStyle/>
          <a:p>
            <a:pPr eaLnBrk="1" hangingPunct="1">
              <a:spcBef>
                <a:spcPct val="0"/>
              </a:spcBef>
            </a:pPr>
            <a:endParaRPr lang="en-US" smtClean="0"/>
          </a:p>
        </p:txBody>
      </p:sp>
      <p:sp>
        <p:nvSpPr>
          <p:cNvPr id="18434" name="Shape 138"/>
          <p:cNvSpPr>
            <a:spLocks noGrp="1" noRot="1" noChangeAspect="1"/>
          </p:cNvSpPr>
          <p:nvPr>
            <p:ph type="sldImg" idx="2"/>
          </p:nvPr>
        </p:nvSpPr>
        <p:spPr>
          <a:ln>
            <a:headEnd/>
            <a:tailEn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5297" name="Shape 252"/>
          <p:cNvSpPr txBox="1">
            <a:spLocks noGrp="1"/>
          </p:cNvSpPr>
          <p:nvPr>
            <p:ph type="body" idx="1"/>
          </p:nvPr>
        </p:nvSpPr>
        <p:spPr bwMode="auto">
          <a:noFill/>
        </p:spPr>
        <p:txBody>
          <a:bodyPr vert="horz" wrap="square" numCol="1" anchor="ctr" compatLnSpc="1">
            <a:prstTxWarp prst="textNoShape">
              <a:avLst/>
            </a:prstTxWarp>
          </a:bodyPr>
          <a:lstStyle/>
          <a:p>
            <a:pPr eaLnBrk="1" hangingPunct="1">
              <a:spcBef>
                <a:spcPct val="0"/>
              </a:spcBef>
            </a:pPr>
            <a:endParaRPr lang="en-US" smtClean="0"/>
          </a:p>
        </p:txBody>
      </p:sp>
      <p:sp>
        <p:nvSpPr>
          <p:cNvPr id="55298" name="Shape 253"/>
          <p:cNvSpPr>
            <a:spLocks noGrp="1" noRot="1" noChangeAspect="1"/>
          </p:cNvSpPr>
          <p:nvPr>
            <p:ph type="sldImg" idx="2"/>
          </p:nvPr>
        </p:nvSpPr>
        <p:spPr>
          <a:ln>
            <a:headEnd/>
            <a:tailEn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5" name="Shape 261"/>
          <p:cNvSpPr txBox="1">
            <a:spLocks noGrp="1"/>
          </p:cNvSpPr>
          <p:nvPr>
            <p:ph type="body" idx="1"/>
          </p:nvPr>
        </p:nvSpPr>
        <p:spPr bwMode="auto">
          <a:noFill/>
        </p:spPr>
        <p:txBody>
          <a:bodyPr vert="horz" wrap="square" numCol="1" anchor="ctr" compatLnSpc="1">
            <a:prstTxWarp prst="textNoShape">
              <a:avLst/>
            </a:prstTxWarp>
          </a:bodyPr>
          <a:lstStyle/>
          <a:p>
            <a:pPr eaLnBrk="1" hangingPunct="1">
              <a:spcBef>
                <a:spcPct val="0"/>
              </a:spcBef>
            </a:pPr>
            <a:endParaRPr lang="en-US" smtClean="0"/>
          </a:p>
        </p:txBody>
      </p:sp>
      <p:sp>
        <p:nvSpPr>
          <p:cNvPr id="57346" name="Shape 262"/>
          <p:cNvSpPr>
            <a:spLocks noGrp="1" noRot="1" noChangeAspect="1"/>
          </p:cNvSpPr>
          <p:nvPr>
            <p:ph type="sldImg" idx="2"/>
          </p:nvPr>
        </p:nvSpPr>
        <p:spPr>
          <a:ln>
            <a:headEnd/>
            <a:tailEn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3" name="Shape 267"/>
          <p:cNvSpPr txBox="1">
            <a:spLocks noGrp="1"/>
          </p:cNvSpPr>
          <p:nvPr>
            <p:ph type="body" idx="1"/>
          </p:nvPr>
        </p:nvSpPr>
        <p:spPr bwMode="auto">
          <a:noFill/>
        </p:spPr>
        <p:txBody>
          <a:bodyPr vert="horz" wrap="square" numCol="1" anchor="ctr" compatLnSpc="1">
            <a:prstTxWarp prst="textNoShape">
              <a:avLst/>
            </a:prstTxWarp>
          </a:bodyPr>
          <a:lstStyle/>
          <a:p>
            <a:pPr eaLnBrk="1" hangingPunct="1">
              <a:spcBef>
                <a:spcPct val="0"/>
              </a:spcBef>
            </a:pPr>
            <a:endParaRPr lang="en-US" smtClean="0"/>
          </a:p>
        </p:txBody>
      </p:sp>
      <p:sp>
        <p:nvSpPr>
          <p:cNvPr id="59394" name="Shape 268"/>
          <p:cNvSpPr>
            <a:spLocks noGrp="1" noRot="1" noChangeAspect="1"/>
          </p:cNvSpPr>
          <p:nvPr>
            <p:ph type="sldImg" idx="2"/>
          </p:nvPr>
        </p:nvSpPr>
        <p:spPr>
          <a:ln>
            <a:headEnd/>
            <a:tailEn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Shape 273"/>
          <p:cNvSpPr txBox="1">
            <a:spLocks noGrp="1"/>
          </p:cNvSpPr>
          <p:nvPr>
            <p:ph type="body" idx="1"/>
          </p:nvPr>
        </p:nvSpPr>
        <p:spPr bwMode="auto">
          <a:noFill/>
        </p:spPr>
        <p:txBody>
          <a:bodyPr vert="horz" wrap="square" numCol="1" anchor="ctr" compatLnSpc="1">
            <a:prstTxWarp prst="textNoShape">
              <a:avLst/>
            </a:prstTxWarp>
          </a:bodyPr>
          <a:lstStyle/>
          <a:p>
            <a:pPr eaLnBrk="1" hangingPunct="1">
              <a:spcBef>
                <a:spcPct val="0"/>
              </a:spcBef>
            </a:pPr>
            <a:endParaRPr lang="en-US" smtClean="0"/>
          </a:p>
        </p:txBody>
      </p:sp>
      <p:sp>
        <p:nvSpPr>
          <p:cNvPr id="61442" name="Shape 274"/>
          <p:cNvSpPr>
            <a:spLocks noGrp="1" noRot="1" noChangeAspect="1"/>
          </p:cNvSpPr>
          <p:nvPr>
            <p:ph type="sldImg" idx="2"/>
          </p:nvPr>
        </p:nvSpPr>
        <p:spPr>
          <a:ln>
            <a:headEnd/>
            <a:tailEn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3489" name="Shape 282"/>
          <p:cNvSpPr txBox="1">
            <a:spLocks noGrp="1"/>
          </p:cNvSpPr>
          <p:nvPr>
            <p:ph type="body" idx="1"/>
          </p:nvPr>
        </p:nvSpPr>
        <p:spPr bwMode="auto">
          <a:noFill/>
        </p:spPr>
        <p:txBody>
          <a:bodyPr vert="horz" wrap="square" numCol="1" anchor="ctr" compatLnSpc="1">
            <a:prstTxWarp prst="textNoShape">
              <a:avLst/>
            </a:prstTxWarp>
          </a:bodyPr>
          <a:lstStyle/>
          <a:p>
            <a:pPr eaLnBrk="1" hangingPunct="1">
              <a:spcBef>
                <a:spcPct val="0"/>
              </a:spcBef>
            </a:pPr>
            <a:endParaRPr lang="en-US" smtClean="0"/>
          </a:p>
        </p:txBody>
      </p:sp>
      <p:sp>
        <p:nvSpPr>
          <p:cNvPr id="63490" name="Shape 283"/>
          <p:cNvSpPr>
            <a:spLocks noGrp="1" noRot="1" noChangeAspect="1"/>
          </p:cNvSpPr>
          <p:nvPr>
            <p:ph type="sldImg" idx="2"/>
          </p:nvPr>
        </p:nvSpPr>
        <p:spPr>
          <a:ln>
            <a:headEnd/>
            <a:tailEn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7" name="Shape 290"/>
          <p:cNvSpPr txBox="1">
            <a:spLocks noGrp="1"/>
          </p:cNvSpPr>
          <p:nvPr>
            <p:ph type="body" idx="1"/>
          </p:nvPr>
        </p:nvSpPr>
        <p:spPr bwMode="auto">
          <a:noFill/>
        </p:spPr>
        <p:txBody>
          <a:bodyPr vert="horz" wrap="square" numCol="1" anchor="ctr" compatLnSpc="1">
            <a:prstTxWarp prst="textNoShape">
              <a:avLst/>
            </a:prstTxWarp>
          </a:bodyPr>
          <a:lstStyle/>
          <a:p>
            <a:pPr eaLnBrk="1" hangingPunct="1">
              <a:spcBef>
                <a:spcPct val="0"/>
              </a:spcBef>
            </a:pPr>
            <a:endParaRPr lang="en-US" smtClean="0"/>
          </a:p>
        </p:txBody>
      </p:sp>
      <p:sp>
        <p:nvSpPr>
          <p:cNvPr id="65538" name="Shape 291"/>
          <p:cNvSpPr>
            <a:spLocks noGrp="1" noRot="1" noChangeAspect="1"/>
          </p:cNvSpPr>
          <p:nvPr>
            <p:ph type="sldImg" idx="2"/>
          </p:nvPr>
        </p:nvSpPr>
        <p:spPr>
          <a:ln>
            <a:headEnd/>
            <a:tailEn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7585" name="Shape 296"/>
          <p:cNvSpPr txBox="1">
            <a:spLocks noGrp="1"/>
          </p:cNvSpPr>
          <p:nvPr>
            <p:ph type="body" idx="1"/>
          </p:nvPr>
        </p:nvSpPr>
        <p:spPr bwMode="auto">
          <a:noFill/>
        </p:spPr>
        <p:txBody>
          <a:bodyPr vert="horz" wrap="square" numCol="1" anchor="ctr" compatLnSpc="1">
            <a:prstTxWarp prst="textNoShape">
              <a:avLst/>
            </a:prstTxWarp>
          </a:bodyPr>
          <a:lstStyle/>
          <a:p>
            <a:pPr eaLnBrk="1" hangingPunct="1">
              <a:spcBef>
                <a:spcPct val="0"/>
              </a:spcBef>
            </a:pPr>
            <a:endParaRPr lang="en-US" smtClean="0"/>
          </a:p>
        </p:txBody>
      </p:sp>
      <p:sp>
        <p:nvSpPr>
          <p:cNvPr id="67586" name="Shape 297"/>
          <p:cNvSpPr>
            <a:spLocks noGrp="1" noRot="1" noChangeAspect="1"/>
          </p:cNvSpPr>
          <p:nvPr>
            <p:ph type="sldImg" idx="2"/>
          </p:nvPr>
        </p:nvSpPr>
        <p:spPr>
          <a:ln>
            <a:headEnd/>
            <a:tailEn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3" name="Shape 302"/>
          <p:cNvSpPr txBox="1">
            <a:spLocks noGrp="1"/>
          </p:cNvSpPr>
          <p:nvPr>
            <p:ph type="body" idx="1"/>
          </p:nvPr>
        </p:nvSpPr>
        <p:spPr bwMode="auto">
          <a:noFill/>
        </p:spPr>
        <p:txBody>
          <a:bodyPr vert="horz" wrap="square" numCol="1" anchor="ctr" compatLnSpc="1">
            <a:prstTxWarp prst="textNoShape">
              <a:avLst/>
            </a:prstTxWarp>
          </a:bodyPr>
          <a:lstStyle/>
          <a:p>
            <a:pPr eaLnBrk="1" hangingPunct="1">
              <a:spcBef>
                <a:spcPct val="0"/>
              </a:spcBef>
            </a:pPr>
            <a:endParaRPr lang="en-US" smtClean="0"/>
          </a:p>
        </p:txBody>
      </p:sp>
      <p:sp>
        <p:nvSpPr>
          <p:cNvPr id="69634" name="Shape 303"/>
          <p:cNvSpPr>
            <a:spLocks noGrp="1" noRot="1" noChangeAspect="1"/>
          </p:cNvSpPr>
          <p:nvPr>
            <p:ph type="sldImg" idx="2"/>
          </p:nvPr>
        </p:nvSpPr>
        <p:spPr>
          <a:ln>
            <a:headEnd/>
            <a:tailEnd/>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681" name="Shape 313"/>
          <p:cNvSpPr txBox="1">
            <a:spLocks noGrp="1"/>
          </p:cNvSpPr>
          <p:nvPr>
            <p:ph type="body" idx="1"/>
          </p:nvPr>
        </p:nvSpPr>
        <p:spPr bwMode="auto">
          <a:noFill/>
        </p:spPr>
        <p:txBody>
          <a:bodyPr vert="horz" wrap="square" numCol="1" anchor="ctr" compatLnSpc="1">
            <a:prstTxWarp prst="textNoShape">
              <a:avLst/>
            </a:prstTxWarp>
          </a:bodyPr>
          <a:lstStyle/>
          <a:p>
            <a:pPr eaLnBrk="1" hangingPunct="1">
              <a:spcBef>
                <a:spcPct val="0"/>
              </a:spcBef>
            </a:pPr>
            <a:endParaRPr lang="en-US" smtClean="0"/>
          </a:p>
        </p:txBody>
      </p:sp>
      <p:sp>
        <p:nvSpPr>
          <p:cNvPr id="71682" name="Shape 314"/>
          <p:cNvSpPr>
            <a:spLocks noGrp="1" noRot="1" noChangeAspect="1"/>
          </p:cNvSpPr>
          <p:nvPr>
            <p:ph type="sldImg" idx="2"/>
          </p:nvPr>
        </p:nvSpPr>
        <p:spPr>
          <a:ln>
            <a:headEnd/>
            <a:tailEn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3729" name="Shape 319"/>
          <p:cNvSpPr txBox="1">
            <a:spLocks noGrp="1"/>
          </p:cNvSpPr>
          <p:nvPr>
            <p:ph type="body" idx="1"/>
          </p:nvPr>
        </p:nvSpPr>
        <p:spPr bwMode="auto">
          <a:noFill/>
        </p:spPr>
        <p:txBody>
          <a:bodyPr vert="horz" wrap="square" numCol="1" anchor="ctr" compatLnSpc="1">
            <a:prstTxWarp prst="textNoShape">
              <a:avLst/>
            </a:prstTxWarp>
          </a:bodyPr>
          <a:lstStyle/>
          <a:p>
            <a:pPr eaLnBrk="1" hangingPunct="1">
              <a:spcBef>
                <a:spcPct val="0"/>
              </a:spcBef>
            </a:pPr>
            <a:endParaRPr lang="en-US" smtClean="0"/>
          </a:p>
        </p:txBody>
      </p:sp>
      <p:sp>
        <p:nvSpPr>
          <p:cNvPr id="73730" name="Shape 320"/>
          <p:cNvSpPr>
            <a:spLocks noGrp="1" noRot="1" noChangeAspect="1"/>
          </p:cNvSpPr>
          <p:nvPr>
            <p:ph type="sldImg" idx="2"/>
          </p:nvPr>
        </p:nvSpPr>
        <p:spPr>
          <a:ln>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1" name="Shape 143"/>
          <p:cNvSpPr txBox="1">
            <a:spLocks noGrp="1"/>
          </p:cNvSpPr>
          <p:nvPr>
            <p:ph type="body" idx="1"/>
          </p:nvPr>
        </p:nvSpPr>
        <p:spPr bwMode="auto">
          <a:noFill/>
        </p:spPr>
        <p:txBody>
          <a:bodyPr vert="horz" wrap="square" numCol="1" anchor="ctr" compatLnSpc="1">
            <a:prstTxWarp prst="textNoShape">
              <a:avLst/>
            </a:prstTxWarp>
          </a:bodyPr>
          <a:lstStyle/>
          <a:p>
            <a:pPr eaLnBrk="1" hangingPunct="1">
              <a:spcBef>
                <a:spcPct val="0"/>
              </a:spcBef>
            </a:pPr>
            <a:endParaRPr lang="en-US" smtClean="0"/>
          </a:p>
        </p:txBody>
      </p:sp>
      <p:sp>
        <p:nvSpPr>
          <p:cNvPr id="20482" name="Shape 144"/>
          <p:cNvSpPr>
            <a:spLocks noGrp="1" noRot="1" noChangeAspect="1"/>
          </p:cNvSpPr>
          <p:nvPr>
            <p:ph type="sldImg" idx="2"/>
          </p:nvPr>
        </p:nvSpPr>
        <p:spPr>
          <a:ln>
            <a:headEnd/>
            <a:tailEnd/>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5777" name="Shape 327"/>
          <p:cNvSpPr txBox="1">
            <a:spLocks noGrp="1"/>
          </p:cNvSpPr>
          <p:nvPr>
            <p:ph type="body" idx="1"/>
          </p:nvPr>
        </p:nvSpPr>
        <p:spPr bwMode="auto">
          <a:noFill/>
        </p:spPr>
        <p:txBody>
          <a:bodyPr vert="horz" wrap="square" numCol="1" anchor="ctr" compatLnSpc="1">
            <a:prstTxWarp prst="textNoShape">
              <a:avLst/>
            </a:prstTxWarp>
          </a:bodyPr>
          <a:lstStyle/>
          <a:p>
            <a:pPr eaLnBrk="1" hangingPunct="1">
              <a:spcBef>
                <a:spcPct val="0"/>
              </a:spcBef>
            </a:pPr>
            <a:endParaRPr lang="en-US" smtClean="0"/>
          </a:p>
        </p:txBody>
      </p:sp>
      <p:sp>
        <p:nvSpPr>
          <p:cNvPr id="75778" name="Shape 328"/>
          <p:cNvSpPr>
            <a:spLocks noGrp="1" noRot="1" noChangeAspect="1"/>
          </p:cNvSpPr>
          <p:nvPr>
            <p:ph type="sldImg" idx="2"/>
          </p:nvPr>
        </p:nvSpPr>
        <p:spPr>
          <a:ln>
            <a:headEnd/>
            <a:tailEnd/>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7825" name="Shape 333"/>
          <p:cNvSpPr txBox="1">
            <a:spLocks noGrp="1"/>
          </p:cNvSpPr>
          <p:nvPr>
            <p:ph type="body" idx="1"/>
          </p:nvPr>
        </p:nvSpPr>
        <p:spPr bwMode="auto">
          <a:noFill/>
        </p:spPr>
        <p:txBody>
          <a:bodyPr vert="horz" wrap="square" numCol="1" anchor="ctr" compatLnSpc="1">
            <a:prstTxWarp prst="textNoShape">
              <a:avLst/>
            </a:prstTxWarp>
          </a:bodyPr>
          <a:lstStyle/>
          <a:p>
            <a:pPr eaLnBrk="1" hangingPunct="1">
              <a:spcBef>
                <a:spcPct val="0"/>
              </a:spcBef>
            </a:pPr>
            <a:endParaRPr lang="en-US" smtClean="0"/>
          </a:p>
        </p:txBody>
      </p:sp>
      <p:sp>
        <p:nvSpPr>
          <p:cNvPr id="77826" name="Shape 334"/>
          <p:cNvSpPr>
            <a:spLocks noGrp="1" noRot="1" noChangeAspect="1"/>
          </p:cNvSpPr>
          <p:nvPr>
            <p:ph type="sldImg" idx="2"/>
          </p:nvPr>
        </p:nvSpPr>
        <p:spPr>
          <a:ln>
            <a:headEnd/>
            <a:tailEnd/>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9873" name="Shape 340"/>
          <p:cNvSpPr txBox="1">
            <a:spLocks noGrp="1"/>
          </p:cNvSpPr>
          <p:nvPr>
            <p:ph type="body" idx="1"/>
          </p:nvPr>
        </p:nvSpPr>
        <p:spPr bwMode="auto">
          <a:noFill/>
        </p:spPr>
        <p:txBody>
          <a:bodyPr vert="horz" wrap="square" numCol="1" anchor="ctr" compatLnSpc="1">
            <a:prstTxWarp prst="textNoShape">
              <a:avLst/>
            </a:prstTxWarp>
          </a:bodyPr>
          <a:lstStyle/>
          <a:p>
            <a:pPr eaLnBrk="1" hangingPunct="1">
              <a:spcBef>
                <a:spcPct val="0"/>
              </a:spcBef>
            </a:pPr>
            <a:endParaRPr lang="en-US" smtClean="0"/>
          </a:p>
        </p:txBody>
      </p:sp>
      <p:sp>
        <p:nvSpPr>
          <p:cNvPr id="79874" name="Shape 341"/>
          <p:cNvSpPr>
            <a:spLocks noGrp="1" noRot="1" noChangeAspect="1"/>
          </p:cNvSpPr>
          <p:nvPr>
            <p:ph type="sldImg" idx="2"/>
          </p:nvPr>
        </p:nvSpPr>
        <p:spPr>
          <a:ln>
            <a:headEnd/>
            <a:tailEnd/>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21" name="Shape 349"/>
          <p:cNvSpPr txBox="1">
            <a:spLocks noGrp="1"/>
          </p:cNvSpPr>
          <p:nvPr>
            <p:ph type="body" idx="1"/>
          </p:nvPr>
        </p:nvSpPr>
        <p:spPr bwMode="auto">
          <a:noFill/>
        </p:spPr>
        <p:txBody>
          <a:bodyPr vert="horz" wrap="square" numCol="1" anchor="ctr" compatLnSpc="1">
            <a:prstTxWarp prst="textNoShape">
              <a:avLst/>
            </a:prstTxWarp>
          </a:bodyPr>
          <a:lstStyle/>
          <a:p>
            <a:pPr eaLnBrk="1" hangingPunct="1">
              <a:spcBef>
                <a:spcPct val="0"/>
              </a:spcBef>
            </a:pPr>
            <a:endParaRPr lang="en-US" smtClean="0"/>
          </a:p>
        </p:txBody>
      </p:sp>
      <p:sp>
        <p:nvSpPr>
          <p:cNvPr id="81922" name="Shape 350"/>
          <p:cNvSpPr>
            <a:spLocks noGrp="1" noRot="1" noChangeAspect="1"/>
          </p:cNvSpPr>
          <p:nvPr>
            <p:ph type="sldImg" idx="2"/>
          </p:nvPr>
        </p:nvSpPr>
        <p:spPr>
          <a:ln>
            <a:headEnd/>
            <a:tailEnd/>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3969" name="Shape 355"/>
          <p:cNvSpPr txBox="1">
            <a:spLocks noGrp="1"/>
          </p:cNvSpPr>
          <p:nvPr>
            <p:ph type="body" idx="1"/>
          </p:nvPr>
        </p:nvSpPr>
        <p:spPr bwMode="auto">
          <a:noFill/>
        </p:spPr>
        <p:txBody>
          <a:bodyPr vert="horz" wrap="square" numCol="1" anchor="ctr" compatLnSpc="1">
            <a:prstTxWarp prst="textNoShape">
              <a:avLst/>
            </a:prstTxWarp>
          </a:bodyPr>
          <a:lstStyle/>
          <a:p>
            <a:pPr eaLnBrk="1" hangingPunct="1">
              <a:spcBef>
                <a:spcPct val="0"/>
              </a:spcBef>
            </a:pPr>
            <a:endParaRPr lang="en-US" smtClean="0"/>
          </a:p>
        </p:txBody>
      </p:sp>
      <p:sp>
        <p:nvSpPr>
          <p:cNvPr id="83970" name="Shape 356"/>
          <p:cNvSpPr>
            <a:spLocks noGrp="1" noRot="1" noChangeAspect="1"/>
          </p:cNvSpPr>
          <p:nvPr>
            <p:ph type="sldImg" idx="2"/>
          </p:nvPr>
        </p:nvSpPr>
        <p:spPr>
          <a:ln>
            <a:headEnd/>
            <a:tailEnd/>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6017" name="Shape 361"/>
          <p:cNvSpPr txBox="1">
            <a:spLocks noGrp="1"/>
          </p:cNvSpPr>
          <p:nvPr>
            <p:ph type="body" idx="1"/>
          </p:nvPr>
        </p:nvSpPr>
        <p:spPr bwMode="auto">
          <a:noFill/>
        </p:spPr>
        <p:txBody>
          <a:bodyPr vert="horz" wrap="square" numCol="1" anchor="ctr" compatLnSpc="1">
            <a:prstTxWarp prst="textNoShape">
              <a:avLst/>
            </a:prstTxWarp>
          </a:bodyPr>
          <a:lstStyle/>
          <a:p>
            <a:pPr eaLnBrk="1" hangingPunct="1">
              <a:spcBef>
                <a:spcPct val="0"/>
              </a:spcBef>
            </a:pPr>
            <a:endParaRPr lang="en-US" smtClean="0"/>
          </a:p>
        </p:txBody>
      </p:sp>
      <p:sp>
        <p:nvSpPr>
          <p:cNvPr id="86018" name="Shape 362"/>
          <p:cNvSpPr>
            <a:spLocks noGrp="1" noRot="1" noChangeAspect="1"/>
          </p:cNvSpPr>
          <p:nvPr>
            <p:ph type="sldImg" idx="2"/>
          </p:nvPr>
        </p:nvSpPr>
        <p:spPr>
          <a:ln>
            <a:headEnd/>
            <a:tailEnd/>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8065" name="Shape 367"/>
          <p:cNvSpPr txBox="1">
            <a:spLocks noGrp="1"/>
          </p:cNvSpPr>
          <p:nvPr>
            <p:ph type="body" idx="1"/>
          </p:nvPr>
        </p:nvSpPr>
        <p:spPr bwMode="auto">
          <a:noFill/>
        </p:spPr>
        <p:txBody>
          <a:bodyPr vert="horz" wrap="square" numCol="1" anchor="ctr" compatLnSpc="1">
            <a:prstTxWarp prst="textNoShape">
              <a:avLst/>
            </a:prstTxWarp>
          </a:bodyPr>
          <a:lstStyle/>
          <a:p>
            <a:pPr eaLnBrk="1" hangingPunct="1">
              <a:spcBef>
                <a:spcPct val="0"/>
              </a:spcBef>
            </a:pPr>
            <a:endParaRPr lang="en-US" smtClean="0"/>
          </a:p>
        </p:txBody>
      </p:sp>
      <p:sp>
        <p:nvSpPr>
          <p:cNvPr id="88066" name="Shape 368"/>
          <p:cNvSpPr>
            <a:spLocks noGrp="1" noRot="1" noChangeAspect="1"/>
          </p:cNvSpPr>
          <p:nvPr>
            <p:ph type="sldImg" idx="2"/>
          </p:nvPr>
        </p:nvSpPr>
        <p:spPr>
          <a:ln>
            <a:headEnd/>
            <a:tailEnd/>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0113" name="Shape 373"/>
          <p:cNvSpPr txBox="1">
            <a:spLocks noGrp="1"/>
          </p:cNvSpPr>
          <p:nvPr>
            <p:ph type="body" idx="1"/>
          </p:nvPr>
        </p:nvSpPr>
        <p:spPr bwMode="auto">
          <a:noFill/>
        </p:spPr>
        <p:txBody>
          <a:bodyPr vert="horz" wrap="square" numCol="1" anchor="ctr" compatLnSpc="1">
            <a:prstTxWarp prst="textNoShape">
              <a:avLst/>
            </a:prstTxWarp>
          </a:bodyPr>
          <a:lstStyle/>
          <a:p>
            <a:pPr eaLnBrk="1" hangingPunct="1">
              <a:spcBef>
                <a:spcPct val="0"/>
              </a:spcBef>
            </a:pPr>
            <a:endParaRPr lang="en-US" smtClean="0"/>
          </a:p>
        </p:txBody>
      </p:sp>
      <p:sp>
        <p:nvSpPr>
          <p:cNvPr id="90114" name="Shape 374"/>
          <p:cNvSpPr>
            <a:spLocks noGrp="1" noRot="1" noChangeAspect="1"/>
          </p:cNvSpPr>
          <p:nvPr>
            <p:ph type="sldImg" idx="2"/>
          </p:nvPr>
        </p:nvSpPr>
        <p:spPr>
          <a:ln>
            <a:headEnd/>
            <a:tailEnd/>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61" name="Shape 379"/>
          <p:cNvSpPr txBox="1">
            <a:spLocks noGrp="1"/>
          </p:cNvSpPr>
          <p:nvPr>
            <p:ph type="body" idx="1"/>
          </p:nvPr>
        </p:nvSpPr>
        <p:spPr bwMode="auto">
          <a:noFill/>
        </p:spPr>
        <p:txBody>
          <a:bodyPr vert="horz" wrap="square" numCol="1" anchor="ctr" compatLnSpc="1">
            <a:prstTxWarp prst="textNoShape">
              <a:avLst/>
            </a:prstTxWarp>
          </a:bodyPr>
          <a:lstStyle/>
          <a:p>
            <a:pPr eaLnBrk="1" hangingPunct="1">
              <a:spcBef>
                <a:spcPct val="0"/>
              </a:spcBef>
            </a:pPr>
            <a:endParaRPr lang="en-US" smtClean="0"/>
          </a:p>
        </p:txBody>
      </p:sp>
      <p:sp>
        <p:nvSpPr>
          <p:cNvPr id="92162" name="Shape 380"/>
          <p:cNvSpPr>
            <a:spLocks noGrp="1" noRot="1" noChangeAspect="1"/>
          </p:cNvSpPr>
          <p:nvPr>
            <p:ph type="sldImg" idx="2"/>
          </p:nvPr>
        </p:nvSpPr>
        <p:spPr>
          <a:ln>
            <a:headEnd/>
            <a:tailEnd/>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4209" name="Shape 385"/>
          <p:cNvSpPr txBox="1">
            <a:spLocks noGrp="1"/>
          </p:cNvSpPr>
          <p:nvPr>
            <p:ph type="body" idx="1"/>
          </p:nvPr>
        </p:nvSpPr>
        <p:spPr bwMode="auto">
          <a:noFill/>
        </p:spPr>
        <p:txBody>
          <a:bodyPr vert="horz" wrap="square" numCol="1" anchor="ctr" compatLnSpc="1">
            <a:prstTxWarp prst="textNoShape">
              <a:avLst/>
            </a:prstTxWarp>
          </a:bodyPr>
          <a:lstStyle/>
          <a:p>
            <a:pPr eaLnBrk="1" hangingPunct="1">
              <a:spcBef>
                <a:spcPct val="0"/>
              </a:spcBef>
            </a:pPr>
            <a:endParaRPr lang="en-US" smtClean="0"/>
          </a:p>
        </p:txBody>
      </p:sp>
      <p:sp>
        <p:nvSpPr>
          <p:cNvPr id="94210" name="Shape 386"/>
          <p:cNvSpPr>
            <a:spLocks noGrp="1" noRot="1" noChangeAspect="1"/>
          </p:cNvSpPr>
          <p:nvPr>
            <p:ph type="sldImg" idx="2"/>
          </p:nvPr>
        </p:nvSpPr>
        <p:spPr>
          <a:ln>
            <a:headEnd/>
            <a:tailEn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29" name="Shape 149"/>
          <p:cNvSpPr txBox="1">
            <a:spLocks noGrp="1"/>
          </p:cNvSpPr>
          <p:nvPr>
            <p:ph type="body" idx="1"/>
          </p:nvPr>
        </p:nvSpPr>
        <p:spPr bwMode="auto">
          <a:noFill/>
        </p:spPr>
        <p:txBody>
          <a:bodyPr vert="horz" wrap="square" numCol="1" anchor="ctr" compatLnSpc="1">
            <a:prstTxWarp prst="textNoShape">
              <a:avLst/>
            </a:prstTxWarp>
          </a:bodyPr>
          <a:lstStyle/>
          <a:p>
            <a:pPr eaLnBrk="1" hangingPunct="1">
              <a:spcBef>
                <a:spcPct val="0"/>
              </a:spcBef>
            </a:pPr>
            <a:endParaRPr lang="en-US" smtClean="0"/>
          </a:p>
        </p:txBody>
      </p:sp>
      <p:sp>
        <p:nvSpPr>
          <p:cNvPr id="22530" name="Shape 150"/>
          <p:cNvSpPr>
            <a:spLocks noGrp="1" noRot="1" noChangeAspect="1"/>
          </p:cNvSpPr>
          <p:nvPr>
            <p:ph type="sldImg" idx="2"/>
          </p:nvPr>
        </p:nvSpPr>
        <p:spPr>
          <a:ln>
            <a:headEnd/>
            <a:tailEnd/>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6257" name="Shape 391"/>
          <p:cNvSpPr txBox="1">
            <a:spLocks noGrp="1"/>
          </p:cNvSpPr>
          <p:nvPr>
            <p:ph type="body" idx="1"/>
          </p:nvPr>
        </p:nvSpPr>
        <p:spPr bwMode="auto">
          <a:noFill/>
        </p:spPr>
        <p:txBody>
          <a:bodyPr vert="horz" wrap="square" numCol="1" anchor="ctr" compatLnSpc="1">
            <a:prstTxWarp prst="textNoShape">
              <a:avLst/>
            </a:prstTxWarp>
          </a:bodyPr>
          <a:lstStyle/>
          <a:p>
            <a:pPr eaLnBrk="1" hangingPunct="1">
              <a:spcBef>
                <a:spcPct val="0"/>
              </a:spcBef>
            </a:pPr>
            <a:endParaRPr lang="en-US" smtClean="0"/>
          </a:p>
        </p:txBody>
      </p:sp>
      <p:sp>
        <p:nvSpPr>
          <p:cNvPr id="96258" name="Shape 392"/>
          <p:cNvSpPr>
            <a:spLocks noGrp="1" noRot="1" noChangeAspect="1"/>
          </p:cNvSpPr>
          <p:nvPr>
            <p:ph type="sldImg" idx="2"/>
          </p:nvPr>
        </p:nvSpPr>
        <p:spPr>
          <a:ln>
            <a:headEnd/>
            <a:tailEnd/>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8305" name="Shape 397"/>
          <p:cNvSpPr txBox="1">
            <a:spLocks noGrp="1"/>
          </p:cNvSpPr>
          <p:nvPr>
            <p:ph type="body" idx="1"/>
          </p:nvPr>
        </p:nvSpPr>
        <p:spPr bwMode="auto">
          <a:noFill/>
        </p:spPr>
        <p:txBody>
          <a:bodyPr vert="horz" wrap="square" numCol="1" anchor="ctr" compatLnSpc="1">
            <a:prstTxWarp prst="textNoShape">
              <a:avLst/>
            </a:prstTxWarp>
          </a:bodyPr>
          <a:lstStyle/>
          <a:p>
            <a:pPr eaLnBrk="1" hangingPunct="1">
              <a:spcBef>
                <a:spcPct val="0"/>
              </a:spcBef>
            </a:pPr>
            <a:endParaRPr lang="en-US" smtClean="0"/>
          </a:p>
        </p:txBody>
      </p:sp>
      <p:sp>
        <p:nvSpPr>
          <p:cNvPr id="98306" name="Shape 398"/>
          <p:cNvSpPr>
            <a:spLocks noGrp="1" noRot="1" noChangeAspect="1"/>
          </p:cNvSpPr>
          <p:nvPr>
            <p:ph type="sldImg" idx="2"/>
          </p:nvPr>
        </p:nvSpPr>
        <p:spPr>
          <a:ln>
            <a:headEnd/>
            <a:tailEnd/>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0353" name="Shape 403"/>
          <p:cNvSpPr txBox="1">
            <a:spLocks noGrp="1"/>
          </p:cNvSpPr>
          <p:nvPr>
            <p:ph type="body" idx="1"/>
          </p:nvPr>
        </p:nvSpPr>
        <p:spPr bwMode="auto">
          <a:noFill/>
        </p:spPr>
        <p:txBody>
          <a:bodyPr vert="horz" wrap="square" numCol="1" anchor="ctr" compatLnSpc="1">
            <a:prstTxWarp prst="textNoShape">
              <a:avLst/>
            </a:prstTxWarp>
          </a:bodyPr>
          <a:lstStyle/>
          <a:p>
            <a:pPr eaLnBrk="1" hangingPunct="1">
              <a:spcBef>
                <a:spcPct val="0"/>
              </a:spcBef>
            </a:pPr>
            <a:endParaRPr lang="en-US" smtClean="0"/>
          </a:p>
        </p:txBody>
      </p:sp>
      <p:sp>
        <p:nvSpPr>
          <p:cNvPr id="100354" name="Shape 404"/>
          <p:cNvSpPr>
            <a:spLocks noGrp="1" noRot="1" noChangeAspect="1"/>
          </p:cNvSpPr>
          <p:nvPr>
            <p:ph type="sldImg" idx="2"/>
          </p:nvPr>
        </p:nvSpPr>
        <p:spPr>
          <a:ln>
            <a:headEnd/>
            <a:tailE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Shape 155"/>
          <p:cNvSpPr txBox="1">
            <a:spLocks noGrp="1"/>
          </p:cNvSpPr>
          <p:nvPr>
            <p:ph type="body" idx="1"/>
          </p:nvPr>
        </p:nvSpPr>
        <p:spPr bwMode="auto">
          <a:noFill/>
        </p:spPr>
        <p:txBody>
          <a:bodyPr vert="horz" wrap="square" numCol="1" anchor="ctr" compatLnSpc="1">
            <a:prstTxWarp prst="textNoShape">
              <a:avLst/>
            </a:prstTxWarp>
          </a:bodyPr>
          <a:lstStyle/>
          <a:p>
            <a:pPr eaLnBrk="1" hangingPunct="1">
              <a:spcBef>
                <a:spcPct val="0"/>
              </a:spcBef>
            </a:pPr>
            <a:endParaRPr lang="en-US" smtClean="0"/>
          </a:p>
        </p:txBody>
      </p:sp>
      <p:sp>
        <p:nvSpPr>
          <p:cNvPr id="24578" name="Shape 156"/>
          <p:cNvSpPr>
            <a:spLocks noGrp="1" noRot="1" noChangeAspect="1"/>
          </p:cNvSpPr>
          <p:nvPr>
            <p:ph type="sldImg" idx="2"/>
          </p:nvPr>
        </p:nvSpPr>
        <p:spPr>
          <a:ln>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5" name="Shape 161"/>
          <p:cNvSpPr txBox="1">
            <a:spLocks noGrp="1"/>
          </p:cNvSpPr>
          <p:nvPr>
            <p:ph type="body" idx="1"/>
          </p:nvPr>
        </p:nvSpPr>
        <p:spPr bwMode="auto">
          <a:noFill/>
        </p:spPr>
        <p:txBody>
          <a:bodyPr vert="horz" wrap="square" numCol="1" anchor="ctr" compatLnSpc="1">
            <a:prstTxWarp prst="textNoShape">
              <a:avLst/>
            </a:prstTxWarp>
          </a:bodyPr>
          <a:lstStyle/>
          <a:p>
            <a:pPr eaLnBrk="1" hangingPunct="1">
              <a:spcBef>
                <a:spcPct val="0"/>
              </a:spcBef>
            </a:pPr>
            <a:endParaRPr lang="en-US" smtClean="0"/>
          </a:p>
        </p:txBody>
      </p:sp>
      <p:sp>
        <p:nvSpPr>
          <p:cNvPr id="26626" name="Shape 162"/>
          <p:cNvSpPr>
            <a:spLocks noGrp="1" noRot="1" noChangeAspect="1"/>
          </p:cNvSpPr>
          <p:nvPr>
            <p:ph type="sldImg" idx="2"/>
          </p:nvPr>
        </p:nvSpPr>
        <p:spPr>
          <a:ln>
            <a:headEnd/>
            <a:tailEn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3" name="Shape 167"/>
          <p:cNvSpPr txBox="1">
            <a:spLocks noGrp="1"/>
          </p:cNvSpPr>
          <p:nvPr>
            <p:ph type="body" idx="1"/>
          </p:nvPr>
        </p:nvSpPr>
        <p:spPr bwMode="auto">
          <a:noFill/>
        </p:spPr>
        <p:txBody>
          <a:bodyPr vert="horz" wrap="square" numCol="1" anchor="ctr" compatLnSpc="1">
            <a:prstTxWarp prst="textNoShape">
              <a:avLst/>
            </a:prstTxWarp>
          </a:bodyPr>
          <a:lstStyle/>
          <a:p>
            <a:pPr eaLnBrk="1" hangingPunct="1">
              <a:spcBef>
                <a:spcPct val="0"/>
              </a:spcBef>
            </a:pPr>
            <a:endParaRPr lang="en-US" smtClean="0"/>
          </a:p>
        </p:txBody>
      </p:sp>
      <p:sp>
        <p:nvSpPr>
          <p:cNvPr id="28674" name="Shape 168"/>
          <p:cNvSpPr>
            <a:spLocks noGrp="1" noRot="1" noChangeAspect="1"/>
          </p:cNvSpPr>
          <p:nvPr>
            <p:ph type="sldImg" idx="2"/>
          </p:nvPr>
        </p:nvSpPr>
        <p:spPr>
          <a:ln>
            <a:headEnd/>
            <a:tailEn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1" name="Shape 173"/>
          <p:cNvSpPr txBox="1">
            <a:spLocks noGrp="1"/>
          </p:cNvSpPr>
          <p:nvPr>
            <p:ph type="body" idx="1"/>
          </p:nvPr>
        </p:nvSpPr>
        <p:spPr bwMode="auto">
          <a:noFill/>
        </p:spPr>
        <p:txBody>
          <a:bodyPr vert="horz" wrap="square" numCol="1" anchor="ctr" compatLnSpc="1">
            <a:prstTxWarp prst="textNoShape">
              <a:avLst/>
            </a:prstTxWarp>
          </a:bodyPr>
          <a:lstStyle/>
          <a:p>
            <a:pPr eaLnBrk="1" hangingPunct="1">
              <a:spcBef>
                <a:spcPct val="0"/>
              </a:spcBef>
            </a:pPr>
            <a:endParaRPr lang="en-US" smtClean="0"/>
          </a:p>
        </p:txBody>
      </p:sp>
      <p:sp>
        <p:nvSpPr>
          <p:cNvPr id="30722" name="Shape 174"/>
          <p:cNvSpPr>
            <a:spLocks noGrp="1" noRot="1" noChangeAspect="1"/>
          </p:cNvSpPr>
          <p:nvPr>
            <p:ph type="sldImg" idx="2"/>
          </p:nvPr>
        </p:nvSpPr>
        <p:spPr>
          <a:ln>
            <a:headEnd/>
            <a:tailEn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Shape 179"/>
          <p:cNvSpPr txBox="1">
            <a:spLocks noGrp="1"/>
          </p:cNvSpPr>
          <p:nvPr>
            <p:ph type="body" idx="1"/>
          </p:nvPr>
        </p:nvSpPr>
        <p:spPr bwMode="auto">
          <a:noFill/>
        </p:spPr>
        <p:txBody>
          <a:bodyPr vert="horz" wrap="square" numCol="1" anchor="ctr" compatLnSpc="1">
            <a:prstTxWarp prst="textNoShape">
              <a:avLst/>
            </a:prstTxWarp>
          </a:bodyPr>
          <a:lstStyle/>
          <a:p>
            <a:pPr eaLnBrk="1" hangingPunct="1">
              <a:spcBef>
                <a:spcPct val="0"/>
              </a:spcBef>
            </a:pPr>
            <a:endParaRPr lang="en-US" smtClean="0"/>
          </a:p>
        </p:txBody>
      </p:sp>
      <p:sp>
        <p:nvSpPr>
          <p:cNvPr id="32770" name="Shape 180"/>
          <p:cNvSpPr>
            <a:spLocks noGrp="1" noRot="1" noChangeAspect="1"/>
          </p:cNvSpPr>
          <p:nvPr>
            <p:ph type="sldImg" idx="2"/>
          </p:nvPr>
        </p:nvSpPr>
        <p:spPr>
          <a:ln>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0"/>
        <p:cNvGrpSpPr/>
        <p:nvPr/>
      </p:nvGrpSpPr>
      <p:grpSpPr>
        <a:xfrm>
          <a:off x="0" y="0"/>
          <a:ext cx="0" cy="0"/>
          <a:chOff x="0" y="0"/>
          <a:chExt cx="0" cy="0"/>
        </a:xfrm>
      </p:grpSpPr>
      <p:sp>
        <p:nvSpPr>
          <p:cNvPr id="31" name="Shape 31"/>
          <p:cNvSpPr txBox="1">
            <a:spLocks noGrp="1"/>
          </p:cNvSpPr>
          <p:nvPr>
            <p:ph type="ctrTitle"/>
          </p:nvPr>
        </p:nvSpPr>
        <p:spPr>
          <a:xfrm>
            <a:off x="457200" y="1447800"/>
            <a:ext cx="8229600" cy="1736724"/>
          </a:xfrm>
          <a:prstGeom prst="rect">
            <a:avLst/>
          </a:prstGeom>
          <a:noFill/>
          <a:ln>
            <a:noFill/>
          </a:ln>
        </p:spPr>
        <p:txBody>
          <a:bodyPr/>
          <a:lstStyle>
            <a:lvl1pPr marL="0" marR="0" indent="0" algn="ctr" rtl="0">
              <a:spcBef>
                <a:spcPts val="0"/>
              </a:spcBef>
              <a:spcAft>
                <a:spcPts val="0"/>
              </a:spcAft>
              <a:defRPr sz="5400" b="0" i="0" u="none" strike="noStrike" cap="none" baseline="0">
                <a:solidFill>
                  <a:schemeClr val="lt2"/>
                </a:solidFill>
                <a:latin typeface="Arial"/>
                <a:ea typeface="Arial"/>
                <a:cs typeface="Arial"/>
                <a:sym typeface="Arial"/>
              </a:defRPr>
            </a:lvl1pPr>
            <a:lvl2pPr marL="0" marR="0" indent="0" algn="ctr" rtl="0">
              <a:spcBef>
                <a:spcPts val="0"/>
              </a:spcBef>
              <a:spcAft>
                <a:spcPts val="0"/>
              </a:spcAft>
              <a:defRPr sz="4400" b="0" i="0" u="none" strike="noStrike" cap="none" baseline="0">
                <a:solidFill>
                  <a:schemeClr val="lt2"/>
                </a:solidFill>
                <a:latin typeface="Arial"/>
                <a:ea typeface="Arial"/>
                <a:cs typeface="Arial"/>
                <a:sym typeface="Arial"/>
              </a:defRPr>
            </a:lvl2pPr>
            <a:lvl3pPr marL="0" marR="0" indent="0" algn="ctr" rtl="0">
              <a:spcBef>
                <a:spcPts val="0"/>
              </a:spcBef>
              <a:spcAft>
                <a:spcPts val="0"/>
              </a:spcAft>
              <a:defRPr sz="4400" b="0" i="0" u="none" strike="noStrike" cap="none" baseline="0">
                <a:solidFill>
                  <a:schemeClr val="lt2"/>
                </a:solidFill>
                <a:latin typeface="Arial"/>
                <a:ea typeface="Arial"/>
                <a:cs typeface="Arial"/>
                <a:sym typeface="Arial"/>
              </a:defRPr>
            </a:lvl3pPr>
            <a:lvl4pPr marL="0" marR="0" indent="0" algn="ctr" rtl="0">
              <a:spcBef>
                <a:spcPts val="0"/>
              </a:spcBef>
              <a:spcAft>
                <a:spcPts val="0"/>
              </a:spcAft>
              <a:defRPr sz="4400" b="0" i="0" u="none" strike="noStrike" cap="none" baseline="0">
                <a:solidFill>
                  <a:schemeClr val="lt2"/>
                </a:solidFill>
                <a:latin typeface="Arial"/>
                <a:ea typeface="Arial"/>
                <a:cs typeface="Arial"/>
                <a:sym typeface="Arial"/>
              </a:defRPr>
            </a:lvl4pPr>
            <a:lvl5pPr marL="0" marR="0" indent="0" algn="ctr" rtl="0">
              <a:spcBef>
                <a:spcPts val="0"/>
              </a:spcBef>
              <a:spcAft>
                <a:spcPts val="0"/>
              </a:spcAft>
              <a:defRPr sz="4400" b="0" i="0" u="none" strike="noStrike" cap="none" baseline="0">
                <a:solidFill>
                  <a:schemeClr val="lt2"/>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chemeClr val="lt2"/>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chemeClr val="lt2"/>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chemeClr val="lt2"/>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chemeClr val="lt2"/>
                </a:solidFill>
                <a:latin typeface="Arial"/>
                <a:ea typeface="Arial"/>
                <a:cs typeface="Arial"/>
                <a:sym typeface="Arial"/>
              </a:defRPr>
            </a:lvl9pPr>
          </a:lstStyle>
          <a:p>
            <a:endParaRPr/>
          </a:p>
        </p:txBody>
      </p:sp>
      <p:sp>
        <p:nvSpPr>
          <p:cNvPr id="32" name="Shape 32"/>
          <p:cNvSpPr txBox="1">
            <a:spLocks noGrp="1"/>
          </p:cNvSpPr>
          <p:nvPr>
            <p:ph type="subTitle" idx="1"/>
          </p:nvPr>
        </p:nvSpPr>
        <p:spPr>
          <a:xfrm>
            <a:off x="1371600" y="3429000"/>
            <a:ext cx="6400799" cy="1752600"/>
          </a:xfrm>
          <a:prstGeom prst="rect">
            <a:avLst/>
          </a:prstGeom>
          <a:noFill/>
          <a:ln>
            <a:noFill/>
          </a:ln>
        </p:spPr>
        <p:txBody>
          <a:bodyPr/>
          <a:lstStyle>
            <a:lvl1pPr marL="0" marR="0" indent="0" algn="ctr" rtl="0">
              <a:spcBef>
                <a:spcPts val="640"/>
              </a:spcBef>
              <a:spcAft>
                <a:spcPts val="0"/>
              </a:spcAft>
              <a:buClr>
                <a:schemeClr val="lt2"/>
              </a:buClr>
              <a:buFont typeface="Arial"/>
              <a:buNone/>
              <a:defRPr sz="3200" b="0" i="0" u="none" strike="noStrike" cap="none" baseline="0">
                <a:solidFill>
                  <a:schemeClr val="lt1"/>
                </a:solidFill>
                <a:latin typeface="Arial"/>
                <a:ea typeface="Arial"/>
                <a:cs typeface="Arial"/>
                <a:sym typeface="Arial"/>
              </a:defRPr>
            </a:lvl1pPr>
            <a:lvl2pPr marL="742950" marR="0" indent="-107950" algn="l" rtl="0">
              <a:spcBef>
                <a:spcPts val="560"/>
              </a:spcBef>
              <a:spcAft>
                <a:spcPts val="0"/>
              </a:spcAft>
              <a:buClr>
                <a:schemeClr val="lt1"/>
              </a:buClr>
              <a:buFont typeface="Arial"/>
              <a:buChar char="–"/>
              <a:defRPr sz="2800" b="0" i="0" u="none" strike="noStrike" cap="none" baseline="0">
                <a:solidFill>
                  <a:schemeClr val="lt1"/>
                </a:solidFill>
                <a:latin typeface="Arial"/>
                <a:ea typeface="Arial"/>
                <a:cs typeface="Arial"/>
                <a:sym typeface="Arial"/>
              </a:defRPr>
            </a:lvl2pPr>
            <a:lvl3pPr marL="1143000" marR="0" indent="-76200" algn="l" rtl="0">
              <a:spcBef>
                <a:spcPts val="480"/>
              </a:spcBef>
              <a:spcAft>
                <a:spcPts val="0"/>
              </a:spcAft>
              <a:buClr>
                <a:schemeClr val="lt2"/>
              </a:buClr>
              <a:buFont typeface="Arial"/>
              <a:buChar char="•"/>
              <a:defRPr sz="2400" b="0" i="0" u="none" strike="noStrike" cap="none" baseline="0">
                <a:solidFill>
                  <a:schemeClr val="lt1"/>
                </a:solidFill>
                <a:latin typeface="Arial"/>
                <a:ea typeface="Arial"/>
                <a:cs typeface="Arial"/>
                <a:sym typeface="Arial"/>
              </a:defRPr>
            </a:lvl3pPr>
            <a:lvl4pPr marL="1600200" marR="0" indent="-101600" algn="l" rtl="0">
              <a:spcBef>
                <a:spcPts val="400"/>
              </a:spcBef>
              <a:spcAft>
                <a:spcPts val="0"/>
              </a:spcAft>
              <a:buClr>
                <a:schemeClr val="lt1"/>
              </a:buClr>
              <a:buFont typeface="Arial"/>
              <a:buChar char="–"/>
              <a:defRPr sz="2000" b="0" i="0" u="none" strike="noStrike" cap="none" baseline="0">
                <a:solidFill>
                  <a:schemeClr val="lt1"/>
                </a:solidFill>
                <a:latin typeface="Arial"/>
                <a:ea typeface="Arial"/>
                <a:cs typeface="Arial"/>
                <a:sym typeface="Arial"/>
              </a:defRPr>
            </a:lvl4pPr>
            <a:lvl5pPr marL="2057400" marR="0" indent="-101600" algn="l" rtl="0">
              <a:spcBef>
                <a:spcPts val="400"/>
              </a:spcBef>
              <a:spcAft>
                <a:spcPts val="0"/>
              </a:spcAft>
              <a:buClr>
                <a:schemeClr val="lt2"/>
              </a:buClr>
              <a:buFont typeface="Arial"/>
              <a:buChar char="•"/>
              <a:defRPr sz="2000" b="0" i="0" u="none" strike="noStrike" cap="none" baseline="0">
                <a:solidFill>
                  <a:schemeClr val="lt1"/>
                </a:solidFill>
                <a:latin typeface="Arial"/>
                <a:ea typeface="Arial"/>
                <a:cs typeface="Arial"/>
                <a:sym typeface="Arial"/>
              </a:defRPr>
            </a:lvl5pPr>
            <a:lvl6pPr marL="2514600" marR="0" indent="-101600" algn="l" rtl="0">
              <a:spcBef>
                <a:spcPts val="400"/>
              </a:spcBef>
              <a:spcAft>
                <a:spcPts val="0"/>
              </a:spcAft>
              <a:buClr>
                <a:schemeClr val="lt2"/>
              </a:buClr>
              <a:buFont typeface="Arial"/>
              <a:buChar char="•"/>
              <a:defRPr sz="2000" b="0" i="0" u="none" strike="noStrike" cap="none" baseline="0">
                <a:solidFill>
                  <a:schemeClr val="lt1"/>
                </a:solidFill>
                <a:latin typeface="Arial"/>
                <a:ea typeface="Arial"/>
                <a:cs typeface="Arial"/>
                <a:sym typeface="Arial"/>
              </a:defRPr>
            </a:lvl6pPr>
            <a:lvl7pPr marL="2971800" marR="0" indent="-101600" algn="l" rtl="0">
              <a:spcBef>
                <a:spcPts val="400"/>
              </a:spcBef>
              <a:spcAft>
                <a:spcPts val="0"/>
              </a:spcAft>
              <a:buClr>
                <a:schemeClr val="lt2"/>
              </a:buClr>
              <a:buFont typeface="Arial"/>
              <a:buChar char="•"/>
              <a:defRPr sz="2000" b="0" i="0" u="none" strike="noStrike" cap="none" baseline="0">
                <a:solidFill>
                  <a:schemeClr val="lt1"/>
                </a:solidFill>
                <a:latin typeface="Arial"/>
                <a:ea typeface="Arial"/>
                <a:cs typeface="Arial"/>
                <a:sym typeface="Arial"/>
              </a:defRPr>
            </a:lvl7pPr>
            <a:lvl8pPr marL="3429000" marR="0" indent="-101600" algn="l" rtl="0">
              <a:spcBef>
                <a:spcPts val="400"/>
              </a:spcBef>
              <a:spcAft>
                <a:spcPts val="0"/>
              </a:spcAft>
              <a:buClr>
                <a:schemeClr val="lt2"/>
              </a:buClr>
              <a:buFont typeface="Arial"/>
              <a:buChar char="•"/>
              <a:defRPr sz="2000" b="0" i="0" u="none" strike="noStrike" cap="none" baseline="0">
                <a:solidFill>
                  <a:schemeClr val="lt1"/>
                </a:solidFill>
                <a:latin typeface="Arial"/>
                <a:ea typeface="Arial"/>
                <a:cs typeface="Arial"/>
                <a:sym typeface="Arial"/>
              </a:defRPr>
            </a:lvl8pPr>
            <a:lvl9pPr marL="3886200" marR="0" indent="-101600" algn="l" rtl="0">
              <a:spcBef>
                <a:spcPts val="400"/>
              </a:spcBef>
              <a:spcAft>
                <a:spcPts val="0"/>
              </a:spcAft>
              <a:buClr>
                <a:schemeClr val="lt2"/>
              </a:buClr>
              <a:buFont typeface="Arial"/>
              <a:buChar char="•"/>
              <a:defRPr sz="20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457200" y="228600"/>
            <a:ext cx="8229600" cy="1143000"/>
          </a:xfrm>
          <a:prstGeom prst="rect">
            <a:avLst/>
          </a:prstGeom>
          <a:noFill/>
          <a:ln>
            <a:noFill/>
          </a:ln>
        </p:spPr>
        <p:txBody>
          <a:bodyPr/>
          <a:lstStyle>
            <a:lvl1pPr algn="ctr" rtl="0">
              <a:spcBef>
                <a:spcPts val="0"/>
              </a:spcBef>
              <a:spcAft>
                <a:spcPts val="0"/>
              </a:spcAft>
              <a:defRPr sz="4400">
                <a:solidFill>
                  <a:schemeClr val="lt2"/>
                </a:solidFill>
                <a:latin typeface="Arial"/>
                <a:ea typeface="Arial"/>
                <a:cs typeface="Arial"/>
                <a:sym typeface="Arial"/>
              </a:defRPr>
            </a:lvl1pPr>
            <a:lvl2pPr algn="ctr" rtl="0">
              <a:spcBef>
                <a:spcPts val="0"/>
              </a:spcBef>
              <a:spcAft>
                <a:spcPts val="0"/>
              </a:spcAft>
              <a:defRPr sz="4400">
                <a:solidFill>
                  <a:schemeClr val="lt2"/>
                </a:solidFill>
                <a:latin typeface="Arial"/>
                <a:ea typeface="Arial"/>
                <a:cs typeface="Arial"/>
                <a:sym typeface="Arial"/>
              </a:defRPr>
            </a:lvl2pPr>
            <a:lvl3pPr algn="ctr" rtl="0">
              <a:spcBef>
                <a:spcPts val="0"/>
              </a:spcBef>
              <a:spcAft>
                <a:spcPts val="0"/>
              </a:spcAft>
              <a:defRPr sz="4400">
                <a:solidFill>
                  <a:schemeClr val="lt2"/>
                </a:solidFill>
                <a:latin typeface="Arial"/>
                <a:ea typeface="Arial"/>
                <a:cs typeface="Arial"/>
                <a:sym typeface="Arial"/>
              </a:defRPr>
            </a:lvl3pPr>
            <a:lvl4pPr algn="ctr" rtl="0">
              <a:spcBef>
                <a:spcPts val="0"/>
              </a:spcBef>
              <a:spcAft>
                <a:spcPts val="0"/>
              </a:spcAft>
              <a:defRPr sz="4400">
                <a:solidFill>
                  <a:schemeClr val="lt2"/>
                </a:solidFill>
                <a:latin typeface="Arial"/>
                <a:ea typeface="Arial"/>
                <a:cs typeface="Arial"/>
                <a:sym typeface="Arial"/>
              </a:defRPr>
            </a:lvl4pPr>
            <a:lvl5pPr algn="ctr" rtl="0">
              <a:spcBef>
                <a:spcPts val="0"/>
              </a:spcBef>
              <a:spcAft>
                <a:spcPts val="0"/>
              </a:spcAft>
              <a:defRPr sz="4400">
                <a:solidFill>
                  <a:schemeClr val="lt2"/>
                </a:solidFill>
                <a:latin typeface="Arial"/>
                <a:ea typeface="Arial"/>
                <a:cs typeface="Arial"/>
                <a:sym typeface="Arial"/>
              </a:defRPr>
            </a:lvl5pPr>
            <a:lvl6pPr marL="457200" algn="ctr" rtl="0">
              <a:spcBef>
                <a:spcPts val="0"/>
              </a:spcBef>
              <a:spcAft>
                <a:spcPts val="0"/>
              </a:spcAft>
              <a:defRPr sz="4400">
                <a:solidFill>
                  <a:schemeClr val="lt2"/>
                </a:solidFill>
                <a:latin typeface="Arial"/>
                <a:ea typeface="Arial"/>
                <a:cs typeface="Arial"/>
                <a:sym typeface="Arial"/>
              </a:defRPr>
            </a:lvl6pPr>
            <a:lvl7pPr marL="914400" algn="ctr" rtl="0">
              <a:spcBef>
                <a:spcPts val="0"/>
              </a:spcBef>
              <a:spcAft>
                <a:spcPts val="0"/>
              </a:spcAft>
              <a:defRPr sz="4400">
                <a:solidFill>
                  <a:schemeClr val="lt2"/>
                </a:solidFill>
                <a:latin typeface="Arial"/>
                <a:ea typeface="Arial"/>
                <a:cs typeface="Arial"/>
                <a:sym typeface="Arial"/>
              </a:defRPr>
            </a:lvl7pPr>
            <a:lvl8pPr marL="1371600" algn="ctr" rtl="0">
              <a:spcBef>
                <a:spcPts val="0"/>
              </a:spcBef>
              <a:spcAft>
                <a:spcPts val="0"/>
              </a:spcAft>
              <a:defRPr sz="4400">
                <a:solidFill>
                  <a:schemeClr val="lt2"/>
                </a:solidFill>
                <a:latin typeface="Arial"/>
                <a:ea typeface="Arial"/>
                <a:cs typeface="Arial"/>
                <a:sym typeface="Arial"/>
              </a:defRPr>
            </a:lvl8pPr>
            <a:lvl9pPr marL="1828800" algn="ctr" rtl="0">
              <a:spcBef>
                <a:spcPts val="0"/>
              </a:spcBef>
              <a:spcAft>
                <a:spcPts val="0"/>
              </a:spcAft>
              <a:defRPr sz="4400">
                <a:solidFill>
                  <a:schemeClr val="lt2"/>
                </a:solidFill>
                <a:latin typeface="Arial"/>
                <a:ea typeface="Arial"/>
                <a:cs typeface="Arial"/>
                <a:sym typeface="Arial"/>
              </a:defRPr>
            </a:lvl9pPr>
          </a:lstStyle>
          <a:p>
            <a:endParaRPr/>
          </a:p>
        </p:txBody>
      </p:sp>
      <p:sp>
        <p:nvSpPr>
          <p:cNvPr id="121" name="Shape 121"/>
          <p:cNvSpPr txBox="1">
            <a:spLocks noGrp="1"/>
          </p:cNvSpPr>
          <p:nvPr>
            <p:ph type="body" idx="1"/>
          </p:nvPr>
        </p:nvSpPr>
        <p:spPr>
          <a:xfrm rot="5400000">
            <a:off x="2324099" y="-266700"/>
            <a:ext cx="4495800" cy="8229600"/>
          </a:xfrm>
          <a:prstGeom prst="rect">
            <a:avLst/>
          </a:prstGeom>
          <a:noFill/>
          <a:ln>
            <a:noFill/>
          </a:ln>
        </p:spPr>
        <p:txBody>
          <a:bodyPr/>
          <a:lstStyle>
            <a:lvl1pPr marL="342900" indent="-139700" algn="l" rtl="0">
              <a:spcBef>
                <a:spcPts val="640"/>
              </a:spcBef>
              <a:spcAft>
                <a:spcPts val="0"/>
              </a:spcAft>
              <a:buClr>
                <a:schemeClr val="lt2"/>
              </a:buClr>
              <a:buFont typeface="Arial"/>
              <a:buChar char="•"/>
              <a:defRPr sz="3200">
                <a:solidFill>
                  <a:schemeClr val="lt1"/>
                </a:solidFill>
                <a:latin typeface="Arial"/>
                <a:ea typeface="Arial"/>
                <a:cs typeface="Arial"/>
                <a:sym typeface="Arial"/>
              </a:defRPr>
            </a:lvl1pPr>
            <a:lvl2pPr marL="742950" indent="-107950" algn="l" rtl="0">
              <a:spcBef>
                <a:spcPts val="560"/>
              </a:spcBef>
              <a:spcAft>
                <a:spcPts val="0"/>
              </a:spcAft>
              <a:buClr>
                <a:schemeClr val="lt1"/>
              </a:buClr>
              <a:buFont typeface="Arial"/>
              <a:buChar char="–"/>
              <a:defRPr sz="2800">
                <a:solidFill>
                  <a:schemeClr val="lt1"/>
                </a:solidFill>
                <a:latin typeface="Arial"/>
                <a:ea typeface="Arial"/>
                <a:cs typeface="Arial"/>
                <a:sym typeface="Arial"/>
              </a:defRPr>
            </a:lvl2pPr>
            <a:lvl3pPr marL="1143000" indent="-76200" algn="l" rtl="0">
              <a:spcBef>
                <a:spcPts val="480"/>
              </a:spcBef>
              <a:spcAft>
                <a:spcPts val="0"/>
              </a:spcAft>
              <a:buClr>
                <a:schemeClr val="lt2"/>
              </a:buClr>
              <a:buFont typeface="Arial"/>
              <a:buChar char="•"/>
              <a:defRPr sz="2400">
                <a:solidFill>
                  <a:schemeClr val="lt1"/>
                </a:solidFill>
                <a:latin typeface="Arial"/>
                <a:ea typeface="Arial"/>
                <a:cs typeface="Arial"/>
                <a:sym typeface="Arial"/>
              </a:defRPr>
            </a:lvl3pPr>
            <a:lvl4pPr marL="1600200" indent="-101600" algn="l" rtl="0">
              <a:spcBef>
                <a:spcPts val="400"/>
              </a:spcBef>
              <a:spcAft>
                <a:spcPts val="0"/>
              </a:spcAft>
              <a:buClr>
                <a:schemeClr val="lt1"/>
              </a:buClr>
              <a:buFont typeface="Arial"/>
              <a:buChar char="–"/>
              <a:defRPr sz="2000">
                <a:solidFill>
                  <a:schemeClr val="lt1"/>
                </a:solidFill>
                <a:latin typeface="Arial"/>
                <a:ea typeface="Arial"/>
                <a:cs typeface="Arial"/>
                <a:sym typeface="Arial"/>
              </a:defRPr>
            </a:lvl4pPr>
            <a:lvl5pPr marL="2057400" indent="-101600" algn="l" rtl="0">
              <a:spcBef>
                <a:spcPts val="400"/>
              </a:spcBef>
              <a:spcAft>
                <a:spcPts val="0"/>
              </a:spcAft>
              <a:buClr>
                <a:schemeClr val="lt2"/>
              </a:buClr>
              <a:buFont typeface="Arial"/>
              <a:buChar char="•"/>
              <a:defRPr sz="2000">
                <a:solidFill>
                  <a:schemeClr val="lt1"/>
                </a:solidFill>
                <a:latin typeface="Arial"/>
                <a:ea typeface="Arial"/>
                <a:cs typeface="Arial"/>
                <a:sym typeface="Arial"/>
              </a:defRPr>
            </a:lvl5pPr>
            <a:lvl6pPr marL="2514600" indent="-101600" algn="l" rtl="0">
              <a:spcBef>
                <a:spcPts val="400"/>
              </a:spcBef>
              <a:spcAft>
                <a:spcPts val="0"/>
              </a:spcAft>
              <a:buClr>
                <a:schemeClr val="lt2"/>
              </a:buClr>
              <a:buFont typeface="Arial"/>
              <a:buChar char="•"/>
              <a:defRPr sz="2000">
                <a:solidFill>
                  <a:schemeClr val="lt1"/>
                </a:solidFill>
                <a:latin typeface="Arial"/>
                <a:ea typeface="Arial"/>
                <a:cs typeface="Arial"/>
                <a:sym typeface="Arial"/>
              </a:defRPr>
            </a:lvl6pPr>
            <a:lvl7pPr marL="2971800" indent="-101600" algn="l" rtl="0">
              <a:spcBef>
                <a:spcPts val="400"/>
              </a:spcBef>
              <a:spcAft>
                <a:spcPts val="0"/>
              </a:spcAft>
              <a:buClr>
                <a:schemeClr val="lt2"/>
              </a:buClr>
              <a:buFont typeface="Arial"/>
              <a:buChar char="•"/>
              <a:defRPr sz="2000">
                <a:solidFill>
                  <a:schemeClr val="lt1"/>
                </a:solidFill>
                <a:latin typeface="Arial"/>
                <a:ea typeface="Arial"/>
                <a:cs typeface="Arial"/>
                <a:sym typeface="Arial"/>
              </a:defRPr>
            </a:lvl7pPr>
            <a:lvl8pPr marL="3429000" indent="-101600" algn="l" rtl="0">
              <a:spcBef>
                <a:spcPts val="400"/>
              </a:spcBef>
              <a:spcAft>
                <a:spcPts val="0"/>
              </a:spcAft>
              <a:buClr>
                <a:schemeClr val="lt2"/>
              </a:buClr>
              <a:buFont typeface="Arial"/>
              <a:buChar char="•"/>
              <a:defRPr sz="2000">
                <a:solidFill>
                  <a:schemeClr val="lt1"/>
                </a:solidFill>
                <a:latin typeface="Arial"/>
                <a:ea typeface="Arial"/>
                <a:cs typeface="Arial"/>
                <a:sym typeface="Arial"/>
              </a:defRPr>
            </a:lvl8pPr>
            <a:lvl9pPr marL="3886200" indent="-101600" algn="l" rtl="0">
              <a:spcBef>
                <a:spcPts val="400"/>
              </a:spcBef>
              <a:spcAft>
                <a:spcPts val="0"/>
              </a:spcAft>
              <a:buClr>
                <a:schemeClr val="lt2"/>
              </a:buClr>
              <a:buFont typeface="Arial"/>
              <a:buChar char="•"/>
              <a:defRPr sz="200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rot="5400000">
            <a:off x="4724399" y="2133600"/>
            <a:ext cx="5867400" cy="2057400"/>
          </a:xfrm>
          <a:prstGeom prst="rect">
            <a:avLst/>
          </a:prstGeom>
          <a:noFill/>
          <a:ln>
            <a:noFill/>
          </a:ln>
        </p:spPr>
        <p:txBody>
          <a:bodyPr/>
          <a:lstStyle>
            <a:lvl1pPr algn="ctr" rtl="0">
              <a:spcBef>
                <a:spcPts val="0"/>
              </a:spcBef>
              <a:spcAft>
                <a:spcPts val="0"/>
              </a:spcAft>
              <a:defRPr sz="4400">
                <a:solidFill>
                  <a:schemeClr val="lt2"/>
                </a:solidFill>
                <a:latin typeface="Arial"/>
                <a:ea typeface="Arial"/>
                <a:cs typeface="Arial"/>
                <a:sym typeface="Arial"/>
              </a:defRPr>
            </a:lvl1pPr>
            <a:lvl2pPr algn="ctr" rtl="0">
              <a:spcBef>
                <a:spcPts val="0"/>
              </a:spcBef>
              <a:spcAft>
                <a:spcPts val="0"/>
              </a:spcAft>
              <a:defRPr sz="4400">
                <a:solidFill>
                  <a:schemeClr val="lt2"/>
                </a:solidFill>
                <a:latin typeface="Arial"/>
                <a:ea typeface="Arial"/>
                <a:cs typeface="Arial"/>
                <a:sym typeface="Arial"/>
              </a:defRPr>
            </a:lvl2pPr>
            <a:lvl3pPr algn="ctr" rtl="0">
              <a:spcBef>
                <a:spcPts val="0"/>
              </a:spcBef>
              <a:spcAft>
                <a:spcPts val="0"/>
              </a:spcAft>
              <a:defRPr sz="4400">
                <a:solidFill>
                  <a:schemeClr val="lt2"/>
                </a:solidFill>
                <a:latin typeface="Arial"/>
                <a:ea typeface="Arial"/>
                <a:cs typeface="Arial"/>
                <a:sym typeface="Arial"/>
              </a:defRPr>
            </a:lvl3pPr>
            <a:lvl4pPr algn="ctr" rtl="0">
              <a:spcBef>
                <a:spcPts val="0"/>
              </a:spcBef>
              <a:spcAft>
                <a:spcPts val="0"/>
              </a:spcAft>
              <a:defRPr sz="4400">
                <a:solidFill>
                  <a:schemeClr val="lt2"/>
                </a:solidFill>
                <a:latin typeface="Arial"/>
                <a:ea typeface="Arial"/>
                <a:cs typeface="Arial"/>
                <a:sym typeface="Arial"/>
              </a:defRPr>
            </a:lvl4pPr>
            <a:lvl5pPr algn="ctr" rtl="0">
              <a:spcBef>
                <a:spcPts val="0"/>
              </a:spcBef>
              <a:spcAft>
                <a:spcPts val="0"/>
              </a:spcAft>
              <a:defRPr sz="4400">
                <a:solidFill>
                  <a:schemeClr val="lt2"/>
                </a:solidFill>
                <a:latin typeface="Arial"/>
                <a:ea typeface="Arial"/>
                <a:cs typeface="Arial"/>
                <a:sym typeface="Arial"/>
              </a:defRPr>
            </a:lvl5pPr>
            <a:lvl6pPr marL="457200" algn="ctr" rtl="0">
              <a:spcBef>
                <a:spcPts val="0"/>
              </a:spcBef>
              <a:spcAft>
                <a:spcPts val="0"/>
              </a:spcAft>
              <a:defRPr sz="4400">
                <a:solidFill>
                  <a:schemeClr val="lt2"/>
                </a:solidFill>
                <a:latin typeface="Arial"/>
                <a:ea typeface="Arial"/>
                <a:cs typeface="Arial"/>
                <a:sym typeface="Arial"/>
              </a:defRPr>
            </a:lvl6pPr>
            <a:lvl7pPr marL="914400" algn="ctr" rtl="0">
              <a:spcBef>
                <a:spcPts val="0"/>
              </a:spcBef>
              <a:spcAft>
                <a:spcPts val="0"/>
              </a:spcAft>
              <a:defRPr sz="4400">
                <a:solidFill>
                  <a:schemeClr val="lt2"/>
                </a:solidFill>
                <a:latin typeface="Arial"/>
                <a:ea typeface="Arial"/>
                <a:cs typeface="Arial"/>
                <a:sym typeface="Arial"/>
              </a:defRPr>
            </a:lvl7pPr>
            <a:lvl8pPr marL="1371600" algn="ctr" rtl="0">
              <a:spcBef>
                <a:spcPts val="0"/>
              </a:spcBef>
              <a:spcAft>
                <a:spcPts val="0"/>
              </a:spcAft>
              <a:defRPr sz="4400">
                <a:solidFill>
                  <a:schemeClr val="lt2"/>
                </a:solidFill>
                <a:latin typeface="Arial"/>
                <a:ea typeface="Arial"/>
                <a:cs typeface="Arial"/>
                <a:sym typeface="Arial"/>
              </a:defRPr>
            </a:lvl8pPr>
            <a:lvl9pPr marL="1828800" algn="ctr" rtl="0">
              <a:spcBef>
                <a:spcPts val="0"/>
              </a:spcBef>
              <a:spcAft>
                <a:spcPts val="0"/>
              </a:spcAft>
              <a:defRPr sz="4400">
                <a:solidFill>
                  <a:schemeClr val="lt2"/>
                </a:solidFill>
                <a:latin typeface="Arial"/>
                <a:ea typeface="Arial"/>
                <a:cs typeface="Arial"/>
                <a:sym typeface="Arial"/>
              </a:defRPr>
            </a:lvl9pPr>
          </a:lstStyle>
          <a:p>
            <a:endParaRPr/>
          </a:p>
        </p:txBody>
      </p:sp>
      <p:sp>
        <p:nvSpPr>
          <p:cNvPr id="127" name="Shape 127"/>
          <p:cNvSpPr txBox="1">
            <a:spLocks noGrp="1"/>
          </p:cNvSpPr>
          <p:nvPr>
            <p:ph type="body" idx="1"/>
          </p:nvPr>
        </p:nvSpPr>
        <p:spPr>
          <a:xfrm rot="5400000">
            <a:off x="533400" y="152400"/>
            <a:ext cx="5867400" cy="6019799"/>
          </a:xfrm>
          <a:prstGeom prst="rect">
            <a:avLst/>
          </a:prstGeom>
          <a:noFill/>
          <a:ln>
            <a:noFill/>
          </a:ln>
        </p:spPr>
        <p:txBody>
          <a:bodyPr/>
          <a:lstStyle>
            <a:lvl1pPr marL="342900" indent="-139700" algn="l" rtl="0">
              <a:spcBef>
                <a:spcPts val="640"/>
              </a:spcBef>
              <a:spcAft>
                <a:spcPts val="0"/>
              </a:spcAft>
              <a:buClr>
                <a:schemeClr val="lt2"/>
              </a:buClr>
              <a:buFont typeface="Arial"/>
              <a:buChar char="•"/>
              <a:defRPr sz="3200">
                <a:solidFill>
                  <a:schemeClr val="lt1"/>
                </a:solidFill>
                <a:latin typeface="Arial"/>
                <a:ea typeface="Arial"/>
                <a:cs typeface="Arial"/>
                <a:sym typeface="Arial"/>
              </a:defRPr>
            </a:lvl1pPr>
            <a:lvl2pPr marL="742950" indent="-107950" algn="l" rtl="0">
              <a:spcBef>
                <a:spcPts val="560"/>
              </a:spcBef>
              <a:spcAft>
                <a:spcPts val="0"/>
              </a:spcAft>
              <a:buClr>
                <a:schemeClr val="lt1"/>
              </a:buClr>
              <a:buFont typeface="Arial"/>
              <a:buChar char="–"/>
              <a:defRPr sz="2800">
                <a:solidFill>
                  <a:schemeClr val="lt1"/>
                </a:solidFill>
                <a:latin typeface="Arial"/>
                <a:ea typeface="Arial"/>
                <a:cs typeface="Arial"/>
                <a:sym typeface="Arial"/>
              </a:defRPr>
            </a:lvl2pPr>
            <a:lvl3pPr marL="1143000" indent="-76200" algn="l" rtl="0">
              <a:spcBef>
                <a:spcPts val="480"/>
              </a:spcBef>
              <a:spcAft>
                <a:spcPts val="0"/>
              </a:spcAft>
              <a:buClr>
                <a:schemeClr val="lt2"/>
              </a:buClr>
              <a:buFont typeface="Arial"/>
              <a:buChar char="•"/>
              <a:defRPr sz="2400">
                <a:solidFill>
                  <a:schemeClr val="lt1"/>
                </a:solidFill>
                <a:latin typeface="Arial"/>
                <a:ea typeface="Arial"/>
                <a:cs typeface="Arial"/>
                <a:sym typeface="Arial"/>
              </a:defRPr>
            </a:lvl3pPr>
            <a:lvl4pPr marL="1600200" indent="-101600" algn="l" rtl="0">
              <a:spcBef>
                <a:spcPts val="400"/>
              </a:spcBef>
              <a:spcAft>
                <a:spcPts val="0"/>
              </a:spcAft>
              <a:buClr>
                <a:schemeClr val="lt1"/>
              </a:buClr>
              <a:buFont typeface="Arial"/>
              <a:buChar char="–"/>
              <a:defRPr sz="2000">
                <a:solidFill>
                  <a:schemeClr val="lt1"/>
                </a:solidFill>
                <a:latin typeface="Arial"/>
                <a:ea typeface="Arial"/>
                <a:cs typeface="Arial"/>
                <a:sym typeface="Arial"/>
              </a:defRPr>
            </a:lvl4pPr>
            <a:lvl5pPr marL="2057400" indent="-101600" algn="l" rtl="0">
              <a:spcBef>
                <a:spcPts val="400"/>
              </a:spcBef>
              <a:spcAft>
                <a:spcPts val="0"/>
              </a:spcAft>
              <a:buClr>
                <a:schemeClr val="lt2"/>
              </a:buClr>
              <a:buFont typeface="Arial"/>
              <a:buChar char="•"/>
              <a:defRPr sz="2000">
                <a:solidFill>
                  <a:schemeClr val="lt1"/>
                </a:solidFill>
                <a:latin typeface="Arial"/>
                <a:ea typeface="Arial"/>
                <a:cs typeface="Arial"/>
                <a:sym typeface="Arial"/>
              </a:defRPr>
            </a:lvl5pPr>
            <a:lvl6pPr marL="2514600" indent="-101600" algn="l" rtl="0">
              <a:spcBef>
                <a:spcPts val="400"/>
              </a:spcBef>
              <a:spcAft>
                <a:spcPts val="0"/>
              </a:spcAft>
              <a:buClr>
                <a:schemeClr val="lt2"/>
              </a:buClr>
              <a:buFont typeface="Arial"/>
              <a:buChar char="•"/>
              <a:defRPr sz="2000">
                <a:solidFill>
                  <a:schemeClr val="lt1"/>
                </a:solidFill>
                <a:latin typeface="Arial"/>
                <a:ea typeface="Arial"/>
                <a:cs typeface="Arial"/>
                <a:sym typeface="Arial"/>
              </a:defRPr>
            </a:lvl6pPr>
            <a:lvl7pPr marL="2971800" indent="-101600" algn="l" rtl="0">
              <a:spcBef>
                <a:spcPts val="400"/>
              </a:spcBef>
              <a:spcAft>
                <a:spcPts val="0"/>
              </a:spcAft>
              <a:buClr>
                <a:schemeClr val="lt2"/>
              </a:buClr>
              <a:buFont typeface="Arial"/>
              <a:buChar char="•"/>
              <a:defRPr sz="2000">
                <a:solidFill>
                  <a:schemeClr val="lt1"/>
                </a:solidFill>
                <a:latin typeface="Arial"/>
                <a:ea typeface="Arial"/>
                <a:cs typeface="Arial"/>
                <a:sym typeface="Arial"/>
              </a:defRPr>
            </a:lvl7pPr>
            <a:lvl8pPr marL="3429000" indent="-101600" algn="l" rtl="0">
              <a:spcBef>
                <a:spcPts val="400"/>
              </a:spcBef>
              <a:spcAft>
                <a:spcPts val="0"/>
              </a:spcAft>
              <a:buClr>
                <a:schemeClr val="lt2"/>
              </a:buClr>
              <a:buFont typeface="Arial"/>
              <a:buChar char="•"/>
              <a:defRPr sz="2000">
                <a:solidFill>
                  <a:schemeClr val="lt1"/>
                </a:solidFill>
                <a:latin typeface="Arial"/>
                <a:ea typeface="Arial"/>
                <a:cs typeface="Arial"/>
                <a:sym typeface="Arial"/>
              </a:defRPr>
            </a:lvl8pPr>
            <a:lvl9pPr marL="3886200" indent="-101600" algn="l" rtl="0">
              <a:spcBef>
                <a:spcPts val="400"/>
              </a:spcBef>
              <a:spcAft>
                <a:spcPts val="0"/>
              </a:spcAft>
              <a:buClr>
                <a:schemeClr val="lt2"/>
              </a:buClr>
              <a:buFont typeface="Arial"/>
              <a:buChar char="•"/>
              <a:defRPr sz="200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28600"/>
            <a:ext cx="8229600" cy="1143000"/>
          </a:xfrm>
          <a:prstGeom prst="rect">
            <a:avLst/>
          </a:prstGeom>
          <a:noFill/>
          <a:ln>
            <a:noFill/>
          </a:ln>
        </p:spPr>
        <p:txBody>
          <a:bodyPr/>
          <a:lstStyle>
            <a:lvl1pPr algn="ctr" rtl="0">
              <a:spcBef>
                <a:spcPts val="0"/>
              </a:spcBef>
              <a:spcAft>
                <a:spcPts val="0"/>
              </a:spcAft>
              <a:defRPr sz="4400">
                <a:solidFill>
                  <a:schemeClr val="lt2"/>
                </a:solidFill>
                <a:latin typeface="Arial"/>
                <a:ea typeface="Arial"/>
                <a:cs typeface="Arial"/>
                <a:sym typeface="Arial"/>
              </a:defRPr>
            </a:lvl1pPr>
            <a:lvl2pPr algn="ctr" rtl="0">
              <a:spcBef>
                <a:spcPts val="0"/>
              </a:spcBef>
              <a:spcAft>
                <a:spcPts val="0"/>
              </a:spcAft>
              <a:defRPr sz="4400">
                <a:solidFill>
                  <a:schemeClr val="lt2"/>
                </a:solidFill>
                <a:latin typeface="Arial"/>
                <a:ea typeface="Arial"/>
                <a:cs typeface="Arial"/>
                <a:sym typeface="Arial"/>
              </a:defRPr>
            </a:lvl2pPr>
            <a:lvl3pPr algn="ctr" rtl="0">
              <a:spcBef>
                <a:spcPts val="0"/>
              </a:spcBef>
              <a:spcAft>
                <a:spcPts val="0"/>
              </a:spcAft>
              <a:defRPr sz="4400">
                <a:solidFill>
                  <a:schemeClr val="lt2"/>
                </a:solidFill>
                <a:latin typeface="Arial"/>
                <a:ea typeface="Arial"/>
                <a:cs typeface="Arial"/>
                <a:sym typeface="Arial"/>
              </a:defRPr>
            </a:lvl3pPr>
            <a:lvl4pPr algn="ctr" rtl="0">
              <a:spcBef>
                <a:spcPts val="0"/>
              </a:spcBef>
              <a:spcAft>
                <a:spcPts val="0"/>
              </a:spcAft>
              <a:defRPr sz="4400">
                <a:solidFill>
                  <a:schemeClr val="lt2"/>
                </a:solidFill>
                <a:latin typeface="Arial"/>
                <a:ea typeface="Arial"/>
                <a:cs typeface="Arial"/>
                <a:sym typeface="Arial"/>
              </a:defRPr>
            </a:lvl4pPr>
            <a:lvl5pPr algn="ctr" rtl="0">
              <a:spcBef>
                <a:spcPts val="0"/>
              </a:spcBef>
              <a:spcAft>
                <a:spcPts val="0"/>
              </a:spcAft>
              <a:defRPr sz="4400">
                <a:solidFill>
                  <a:schemeClr val="lt2"/>
                </a:solidFill>
                <a:latin typeface="Arial"/>
                <a:ea typeface="Arial"/>
                <a:cs typeface="Arial"/>
                <a:sym typeface="Arial"/>
              </a:defRPr>
            </a:lvl5pPr>
            <a:lvl6pPr marL="457200" algn="ctr" rtl="0">
              <a:spcBef>
                <a:spcPts val="0"/>
              </a:spcBef>
              <a:spcAft>
                <a:spcPts val="0"/>
              </a:spcAft>
              <a:defRPr sz="4400">
                <a:solidFill>
                  <a:schemeClr val="lt2"/>
                </a:solidFill>
                <a:latin typeface="Arial"/>
                <a:ea typeface="Arial"/>
                <a:cs typeface="Arial"/>
                <a:sym typeface="Arial"/>
              </a:defRPr>
            </a:lvl6pPr>
            <a:lvl7pPr marL="914400" algn="ctr" rtl="0">
              <a:spcBef>
                <a:spcPts val="0"/>
              </a:spcBef>
              <a:spcAft>
                <a:spcPts val="0"/>
              </a:spcAft>
              <a:defRPr sz="4400">
                <a:solidFill>
                  <a:schemeClr val="lt2"/>
                </a:solidFill>
                <a:latin typeface="Arial"/>
                <a:ea typeface="Arial"/>
                <a:cs typeface="Arial"/>
                <a:sym typeface="Arial"/>
              </a:defRPr>
            </a:lvl7pPr>
            <a:lvl8pPr marL="1371600" algn="ctr" rtl="0">
              <a:spcBef>
                <a:spcPts val="0"/>
              </a:spcBef>
              <a:spcAft>
                <a:spcPts val="0"/>
              </a:spcAft>
              <a:defRPr sz="4400">
                <a:solidFill>
                  <a:schemeClr val="lt2"/>
                </a:solidFill>
                <a:latin typeface="Arial"/>
                <a:ea typeface="Arial"/>
                <a:cs typeface="Arial"/>
                <a:sym typeface="Arial"/>
              </a:defRPr>
            </a:lvl8pPr>
            <a:lvl9pPr marL="1828800" algn="ctr" rtl="0">
              <a:spcBef>
                <a:spcPts val="0"/>
              </a:spcBef>
              <a:spcAft>
                <a:spcPts val="0"/>
              </a:spcAft>
              <a:defRPr sz="4400">
                <a:solidFill>
                  <a:schemeClr val="lt2"/>
                </a:solidFill>
                <a:latin typeface="Arial"/>
                <a:ea typeface="Arial"/>
                <a:cs typeface="Arial"/>
                <a:sym typeface="Arial"/>
              </a:defRPr>
            </a:lvl9pPr>
          </a:lstStyle>
          <a:p>
            <a:endParaRPr/>
          </a:p>
        </p:txBody>
      </p:sp>
      <p:sp>
        <p:nvSpPr>
          <p:cNvPr id="70" name="Shape 70"/>
          <p:cNvSpPr txBox="1">
            <a:spLocks noGrp="1"/>
          </p:cNvSpPr>
          <p:nvPr>
            <p:ph type="body" idx="1"/>
          </p:nvPr>
        </p:nvSpPr>
        <p:spPr>
          <a:xfrm>
            <a:off x="457200" y="1600200"/>
            <a:ext cx="8229600" cy="4495800"/>
          </a:xfrm>
          <a:prstGeom prst="rect">
            <a:avLst/>
          </a:prstGeom>
          <a:noFill/>
          <a:ln>
            <a:noFill/>
          </a:ln>
        </p:spPr>
        <p:txBody>
          <a:bodyPr/>
          <a:lstStyle>
            <a:lvl1pPr marL="342900" indent="-139700" algn="l" rtl="0">
              <a:spcBef>
                <a:spcPts val="640"/>
              </a:spcBef>
              <a:spcAft>
                <a:spcPts val="0"/>
              </a:spcAft>
              <a:buClr>
                <a:schemeClr val="lt2"/>
              </a:buClr>
              <a:buFont typeface="Arial"/>
              <a:buChar char="•"/>
              <a:defRPr sz="3200">
                <a:solidFill>
                  <a:schemeClr val="lt1"/>
                </a:solidFill>
                <a:latin typeface="Arial"/>
                <a:ea typeface="Arial"/>
                <a:cs typeface="Arial"/>
                <a:sym typeface="Arial"/>
              </a:defRPr>
            </a:lvl1pPr>
            <a:lvl2pPr marL="742950" indent="-107950" algn="l" rtl="0">
              <a:spcBef>
                <a:spcPts val="560"/>
              </a:spcBef>
              <a:spcAft>
                <a:spcPts val="0"/>
              </a:spcAft>
              <a:buClr>
                <a:schemeClr val="lt1"/>
              </a:buClr>
              <a:buFont typeface="Arial"/>
              <a:buChar char="–"/>
              <a:defRPr sz="2800">
                <a:solidFill>
                  <a:schemeClr val="lt1"/>
                </a:solidFill>
                <a:latin typeface="Arial"/>
                <a:ea typeface="Arial"/>
                <a:cs typeface="Arial"/>
                <a:sym typeface="Arial"/>
              </a:defRPr>
            </a:lvl2pPr>
            <a:lvl3pPr marL="1143000" indent="-76200" algn="l" rtl="0">
              <a:spcBef>
                <a:spcPts val="480"/>
              </a:spcBef>
              <a:spcAft>
                <a:spcPts val="0"/>
              </a:spcAft>
              <a:buClr>
                <a:schemeClr val="lt2"/>
              </a:buClr>
              <a:buFont typeface="Arial"/>
              <a:buChar char="•"/>
              <a:defRPr sz="2400">
                <a:solidFill>
                  <a:schemeClr val="lt1"/>
                </a:solidFill>
                <a:latin typeface="Arial"/>
                <a:ea typeface="Arial"/>
                <a:cs typeface="Arial"/>
                <a:sym typeface="Arial"/>
              </a:defRPr>
            </a:lvl3pPr>
            <a:lvl4pPr marL="1600200" indent="-101600" algn="l" rtl="0">
              <a:spcBef>
                <a:spcPts val="400"/>
              </a:spcBef>
              <a:spcAft>
                <a:spcPts val="0"/>
              </a:spcAft>
              <a:buClr>
                <a:schemeClr val="lt1"/>
              </a:buClr>
              <a:buFont typeface="Arial"/>
              <a:buChar char="–"/>
              <a:defRPr sz="2000">
                <a:solidFill>
                  <a:schemeClr val="lt1"/>
                </a:solidFill>
                <a:latin typeface="Arial"/>
                <a:ea typeface="Arial"/>
                <a:cs typeface="Arial"/>
                <a:sym typeface="Arial"/>
              </a:defRPr>
            </a:lvl4pPr>
            <a:lvl5pPr marL="2057400" indent="-101600" algn="l" rtl="0">
              <a:spcBef>
                <a:spcPts val="400"/>
              </a:spcBef>
              <a:spcAft>
                <a:spcPts val="0"/>
              </a:spcAft>
              <a:buClr>
                <a:schemeClr val="lt2"/>
              </a:buClr>
              <a:buFont typeface="Arial"/>
              <a:buChar char="•"/>
              <a:defRPr sz="2000">
                <a:solidFill>
                  <a:schemeClr val="lt1"/>
                </a:solidFill>
                <a:latin typeface="Arial"/>
                <a:ea typeface="Arial"/>
                <a:cs typeface="Arial"/>
                <a:sym typeface="Arial"/>
              </a:defRPr>
            </a:lvl5pPr>
            <a:lvl6pPr marL="2514600" indent="-101600" algn="l" rtl="0">
              <a:spcBef>
                <a:spcPts val="400"/>
              </a:spcBef>
              <a:spcAft>
                <a:spcPts val="0"/>
              </a:spcAft>
              <a:buClr>
                <a:schemeClr val="lt2"/>
              </a:buClr>
              <a:buFont typeface="Arial"/>
              <a:buChar char="•"/>
              <a:defRPr sz="2000">
                <a:solidFill>
                  <a:schemeClr val="lt1"/>
                </a:solidFill>
                <a:latin typeface="Arial"/>
                <a:ea typeface="Arial"/>
                <a:cs typeface="Arial"/>
                <a:sym typeface="Arial"/>
              </a:defRPr>
            </a:lvl6pPr>
            <a:lvl7pPr marL="2971800" indent="-101600" algn="l" rtl="0">
              <a:spcBef>
                <a:spcPts val="400"/>
              </a:spcBef>
              <a:spcAft>
                <a:spcPts val="0"/>
              </a:spcAft>
              <a:buClr>
                <a:schemeClr val="lt2"/>
              </a:buClr>
              <a:buFont typeface="Arial"/>
              <a:buChar char="•"/>
              <a:defRPr sz="2000">
                <a:solidFill>
                  <a:schemeClr val="lt1"/>
                </a:solidFill>
                <a:latin typeface="Arial"/>
                <a:ea typeface="Arial"/>
                <a:cs typeface="Arial"/>
                <a:sym typeface="Arial"/>
              </a:defRPr>
            </a:lvl7pPr>
            <a:lvl8pPr marL="3429000" indent="-101600" algn="l" rtl="0">
              <a:spcBef>
                <a:spcPts val="400"/>
              </a:spcBef>
              <a:spcAft>
                <a:spcPts val="0"/>
              </a:spcAft>
              <a:buClr>
                <a:schemeClr val="lt2"/>
              </a:buClr>
              <a:buFont typeface="Arial"/>
              <a:buChar char="•"/>
              <a:defRPr sz="2000">
                <a:solidFill>
                  <a:schemeClr val="lt1"/>
                </a:solidFill>
                <a:latin typeface="Arial"/>
                <a:ea typeface="Arial"/>
                <a:cs typeface="Arial"/>
                <a:sym typeface="Arial"/>
              </a:defRPr>
            </a:lvl8pPr>
            <a:lvl9pPr marL="3886200" indent="-101600" algn="l" rtl="0">
              <a:spcBef>
                <a:spcPts val="400"/>
              </a:spcBef>
              <a:spcAft>
                <a:spcPts val="0"/>
              </a:spcAft>
              <a:buClr>
                <a:schemeClr val="lt2"/>
              </a:buClr>
              <a:buFont typeface="Arial"/>
              <a:buChar char="•"/>
              <a:defRPr sz="200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722312" y="4406900"/>
            <a:ext cx="7772400" cy="1362075"/>
          </a:xfrm>
          <a:prstGeom prst="rect">
            <a:avLst/>
          </a:prstGeom>
          <a:noFill/>
          <a:ln>
            <a:noFill/>
          </a:ln>
        </p:spPr>
        <p:txBody>
          <a:bodyPr anchor="t"/>
          <a:lstStyle>
            <a:lvl1pPr algn="l" rtl="0">
              <a:spcBef>
                <a:spcPts val="0"/>
              </a:spcBef>
              <a:defRPr sz="4000" b="1" cap="none"/>
            </a:lvl1pPr>
            <a:lvl2pPr rtl="0">
              <a:spcBef>
                <a:spcPts val="0"/>
              </a:spcBef>
              <a:defRPr sz="4400">
                <a:solidFill>
                  <a:schemeClr val="lt2"/>
                </a:solidFill>
                <a:latin typeface="Arial"/>
                <a:ea typeface="Arial"/>
                <a:cs typeface="Arial"/>
                <a:sym typeface="Arial"/>
              </a:defRPr>
            </a:lvl2pPr>
            <a:lvl3pPr rtl="0">
              <a:spcBef>
                <a:spcPts val="0"/>
              </a:spcBef>
              <a:defRPr sz="4400">
                <a:solidFill>
                  <a:schemeClr val="lt2"/>
                </a:solidFill>
                <a:latin typeface="Arial"/>
                <a:ea typeface="Arial"/>
                <a:cs typeface="Arial"/>
                <a:sym typeface="Arial"/>
              </a:defRPr>
            </a:lvl3pPr>
            <a:lvl4pPr rtl="0">
              <a:spcBef>
                <a:spcPts val="0"/>
              </a:spcBef>
              <a:defRPr sz="4400">
                <a:solidFill>
                  <a:schemeClr val="lt2"/>
                </a:solidFill>
                <a:latin typeface="Arial"/>
                <a:ea typeface="Arial"/>
                <a:cs typeface="Arial"/>
                <a:sym typeface="Arial"/>
              </a:defRPr>
            </a:lvl4pPr>
            <a:lvl5pPr rtl="0">
              <a:spcBef>
                <a:spcPts val="0"/>
              </a:spcBef>
              <a:defRPr sz="4400">
                <a:solidFill>
                  <a:schemeClr val="lt2"/>
                </a:solidFill>
                <a:latin typeface="Arial"/>
                <a:ea typeface="Arial"/>
                <a:cs typeface="Arial"/>
                <a:sym typeface="Arial"/>
              </a:defRPr>
            </a:lvl5pPr>
            <a:lvl6pPr rtl="0">
              <a:spcBef>
                <a:spcPts val="0"/>
              </a:spcBef>
              <a:defRPr sz="4400">
                <a:solidFill>
                  <a:schemeClr val="lt2"/>
                </a:solidFill>
                <a:latin typeface="Arial"/>
                <a:ea typeface="Arial"/>
                <a:cs typeface="Arial"/>
                <a:sym typeface="Arial"/>
              </a:defRPr>
            </a:lvl6pPr>
            <a:lvl7pPr rtl="0">
              <a:spcBef>
                <a:spcPts val="0"/>
              </a:spcBef>
              <a:defRPr sz="4400">
                <a:solidFill>
                  <a:schemeClr val="lt2"/>
                </a:solidFill>
                <a:latin typeface="Arial"/>
                <a:ea typeface="Arial"/>
                <a:cs typeface="Arial"/>
                <a:sym typeface="Arial"/>
              </a:defRPr>
            </a:lvl7pPr>
            <a:lvl8pPr rtl="0">
              <a:spcBef>
                <a:spcPts val="0"/>
              </a:spcBef>
              <a:defRPr sz="4400">
                <a:solidFill>
                  <a:schemeClr val="lt2"/>
                </a:solidFill>
                <a:latin typeface="Arial"/>
                <a:ea typeface="Arial"/>
                <a:cs typeface="Arial"/>
                <a:sym typeface="Arial"/>
              </a:defRPr>
            </a:lvl8pPr>
            <a:lvl9pPr rtl="0">
              <a:spcBef>
                <a:spcPts val="0"/>
              </a:spcBef>
              <a:defRPr sz="4400">
                <a:solidFill>
                  <a:schemeClr val="lt2"/>
                </a:solidFill>
                <a:latin typeface="Arial"/>
                <a:ea typeface="Arial"/>
                <a:cs typeface="Arial"/>
                <a:sym typeface="Arial"/>
              </a:defRPr>
            </a:lvl9pPr>
          </a:lstStyle>
          <a:p>
            <a:endParaRPr/>
          </a:p>
        </p:txBody>
      </p:sp>
      <p:sp>
        <p:nvSpPr>
          <p:cNvPr id="80" name="Shape 80"/>
          <p:cNvSpPr txBox="1">
            <a:spLocks noGrp="1"/>
          </p:cNvSpPr>
          <p:nvPr>
            <p:ph type="body" idx="1"/>
          </p:nvPr>
        </p:nvSpPr>
        <p:spPr>
          <a:xfrm>
            <a:off x="722312" y="2906713"/>
            <a:ext cx="7772400" cy="1500187"/>
          </a:xfrm>
          <a:prstGeom prst="rect">
            <a:avLst/>
          </a:prstGeom>
          <a:noFill/>
          <a:ln>
            <a:noFill/>
          </a:ln>
        </p:spPr>
        <p:txBody>
          <a:bodyPr anchor="b"/>
          <a:lstStyle>
            <a:lvl1pPr marL="0" indent="0" rtl="0">
              <a:spcBef>
                <a:spcPts val="0"/>
              </a:spcBef>
              <a:buFont typeface="Arial"/>
              <a:buNone/>
              <a:defRPr sz="2000"/>
            </a:lvl1pPr>
            <a:lvl2pPr marL="457200" indent="0" rtl="0">
              <a:spcBef>
                <a:spcPts val="0"/>
              </a:spcBef>
              <a:buFont typeface="Arial"/>
              <a:buNone/>
              <a:defRPr sz="1800"/>
            </a:lvl2pPr>
            <a:lvl3pPr marL="914400" indent="0" rtl="0">
              <a:spcBef>
                <a:spcPts val="0"/>
              </a:spcBef>
              <a:buFont typeface="Arial"/>
              <a:buNone/>
              <a:defRPr sz="1600"/>
            </a:lvl3pPr>
            <a:lvl4pPr marL="1371600" indent="0" rtl="0">
              <a:spcBef>
                <a:spcPts val="0"/>
              </a:spcBef>
              <a:buFont typeface="Arial"/>
              <a:buNone/>
              <a:defRPr sz="1400"/>
            </a:lvl4pPr>
            <a:lvl5pPr marL="1828800" indent="0" rtl="0">
              <a:spcBef>
                <a:spcPts val="0"/>
              </a:spcBef>
              <a:buFont typeface="Arial"/>
              <a:buNone/>
              <a:defRPr sz="1400"/>
            </a:lvl5pPr>
            <a:lvl6pPr marL="2286000" indent="0" rtl="0">
              <a:spcBef>
                <a:spcPts val="0"/>
              </a:spcBef>
              <a:buFont typeface="Arial"/>
              <a:buNone/>
              <a:defRPr sz="1400"/>
            </a:lvl6pPr>
            <a:lvl7pPr marL="2743200" indent="0" rtl="0">
              <a:spcBef>
                <a:spcPts val="0"/>
              </a:spcBef>
              <a:buFont typeface="Arial"/>
              <a:buNone/>
              <a:defRPr sz="1400"/>
            </a:lvl7pPr>
            <a:lvl8pPr marL="3200400" indent="0" rtl="0">
              <a:spcBef>
                <a:spcPts val="0"/>
              </a:spcBef>
              <a:buFont typeface="Arial"/>
              <a:buNone/>
              <a:defRPr sz="1400"/>
            </a:lvl8pPr>
            <a:lvl9pPr marL="3657600" indent="0" rtl="0">
              <a:spcBef>
                <a:spcPts val="0"/>
              </a:spcBef>
              <a:buFont typeface="Arial"/>
              <a:buNone/>
              <a:defRPr sz="14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228600"/>
            <a:ext cx="8229600" cy="1143000"/>
          </a:xfrm>
          <a:prstGeom prst="rect">
            <a:avLst/>
          </a:prstGeom>
          <a:noFill/>
          <a:ln>
            <a:noFill/>
          </a:ln>
        </p:spPr>
        <p:txBody>
          <a:bodyPr/>
          <a:lstStyle>
            <a:lvl1pPr algn="ctr" rtl="0">
              <a:spcBef>
                <a:spcPts val="0"/>
              </a:spcBef>
              <a:spcAft>
                <a:spcPts val="0"/>
              </a:spcAft>
              <a:defRPr sz="4400">
                <a:solidFill>
                  <a:schemeClr val="lt2"/>
                </a:solidFill>
                <a:latin typeface="Arial"/>
                <a:ea typeface="Arial"/>
                <a:cs typeface="Arial"/>
                <a:sym typeface="Arial"/>
              </a:defRPr>
            </a:lvl1pPr>
            <a:lvl2pPr algn="ctr" rtl="0">
              <a:spcBef>
                <a:spcPts val="0"/>
              </a:spcBef>
              <a:spcAft>
                <a:spcPts val="0"/>
              </a:spcAft>
              <a:defRPr sz="4400">
                <a:solidFill>
                  <a:schemeClr val="lt2"/>
                </a:solidFill>
                <a:latin typeface="Arial"/>
                <a:ea typeface="Arial"/>
                <a:cs typeface="Arial"/>
                <a:sym typeface="Arial"/>
              </a:defRPr>
            </a:lvl2pPr>
            <a:lvl3pPr algn="ctr" rtl="0">
              <a:spcBef>
                <a:spcPts val="0"/>
              </a:spcBef>
              <a:spcAft>
                <a:spcPts val="0"/>
              </a:spcAft>
              <a:defRPr sz="4400">
                <a:solidFill>
                  <a:schemeClr val="lt2"/>
                </a:solidFill>
                <a:latin typeface="Arial"/>
                <a:ea typeface="Arial"/>
                <a:cs typeface="Arial"/>
                <a:sym typeface="Arial"/>
              </a:defRPr>
            </a:lvl3pPr>
            <a:lvl4pPr algn="ctr" rtl="0">
              <a:spcBef>
                <a:spcPts val="0"/>
              </a:spcBef>
              <a:spcAft>
                <a:spcPts val="0"/>
              </a:spcAft>
              <a:defRPr sz="4400">
                <a:solidFill>
                  <a:schemeClr val="lt2"/>
                </a:solidFill>
                <a:latin typeface="Arial"/>
                <a:ea typeface="Arial"/>
                <a:cs typeface="Arial"/>
                <a:sym typeface="Arial"/>
              </a:defRPr>
            </a:lvl4pPr>
            <a:lvl5pPr algn="ctr" rtl="0">
              <a:spcBef>
                <a:spcPts val="0"/>
              </a:spcBef>
              <a:spcAft>
                <a:spcPts val="0"/>
              </a:spcAft>
              <a:defRPr sz="4400">
                <a:solidFill>
                  <a:schemeClr val="lt2"/>
                </a:solidFill>
                <a:latin typeface="Arial"/>
                <a:ea typeface="Arial"/>
                <a:cs typeface="Arial"/>
                <a:sym typeface="Arial"/>
              </a:defRPr>
            </a:lvl5pPr>
            <a:lvl6pPr marL="457200" algn="ctr" rtl="0">
              <a:spcBef>
                <a:spcPts val="0"/>
              </a:spcBef>
              <a:spcAft>
                <a:spcPts val="0"/>
              </a:spcAft>
              <a:defRPr sz="4400">
                <a:solidFill>
                  <a:schemeClr val="lt2"/>
                </a:solidFill>
                <a:latin typeface="Arial"/>
                <a:ea typeface="Arial"/>
                <a:cs typeface="Arial"/>
                <a:sym typeface="Arial"/>
              </a:defRPr>
            </a:lvl6pPr>
            <a:lvl7pPr marL="914400" algn="ctr" rtl="0">
              <a:spcBef>
                <a:spcPts val="0"/>
              </a:spcBef>
              <a:spcAft>
                <a:spcPts val="0"/>
              </a:spcAft>
              <a:defRPr sz="4400">
                <a:solidFill>
                  <a:schemeClr val="lt2"/>
                </a:solidFill>
                <a:latin typeface="Arial"/>
                <a:ea typeface="Arial"/>
                <a:cs typeface="Arial"/>
                <a:sym typeface="Arial"/>
              </a:defRPr>
            </a:lvl7pPr>
            <a:lvl8pPr marL="1371600" algn="ctr" rtl="0">
              <a:spcBef>
                <a:spcPts val="0"/>
              </a:spcBef>
              <a:spcAft>
                <a:spcPts val="0"/>
              </a:spcAft>
              <a:defRPr sz="4400">
                <a:solidFill>
                  <a:schemeClr val="lt2"/>
                </a:solidFill>
                <a:latin typeface="Arial"/>
                <a:ea typeface="Arial"/>
                <a:cs typeface="Arial"/>
                <a:sym typeface="Arial"/>
              </a:defRPr>
            </a:lvl8pPr>
            <a:lvl9pPr marL="1828800" algn="ctr" rtl="0">
              <a:spcBef>
                <a:spcPts val="0"/>
              </a:spcBef>
              <a:spcAft>
                <a:spcPts val="0"/>
              </a:spcAft>
              <a:defRPr sz="4400">
                <a:solidFill>
                  <a:schemeClr val="lt2"/>
                </a:solidFill>
                <a:latin typeface="Arial"/>
                <a:ea typeface="Arial"/>
                <a:cs typeface="Arial"/>
                <a:sym typeface="Arial"/>
              </a:defRPr>
            </a:lvl9pPr>
          </a:lstStyle>
          <a:p>
            <a:endParaRPr/>
          </a:p>
        </p:txBody>
      </p:sp>
      <p:sp>
        <p:nvSpPr>
          <p:cNvPr id="86" name="Shape 86"/>
          <p:cNvSpPr txBox="1">
            <a:spLocks noGrp="1"/>
          </p:cNvSpPr>
          <p:nvPr>
            <p:ph type="body" idx="1"/>
          </p:nvPr>
        </p:nvSpPr>
        <p:spPr>
          <a:xfrm>
            <a:off x="457200" y="1600200"/>
            <a:ext cx="4038599" cy="4495800"/>
          </a:xfrm>
          <a:prstGeom prst="rect">
            <a:avLst/>
          </a:prstGeom>
          <a:noFill/>
          <a:ln>
            <a:noFill/>
          </a:ln>
        </p:spPr>
        <p:txBody>
          <a:bodyPr/>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87" name="Shape 87"/>
          <p:cNvSpPr txBox="1">
            <a:spLocks noGrp="1"/>
          </p:cNvSpPr>
          <p:nvPr>
            <p:ph type="body" idx="2"/>
          </p:nvPr>
        </p:nvSpPr>
        <p:spPr>
          <a:xfrm>
            <a:off x="4648200" y="1600200"/>
            <a:ext cx="4038599" cy="4495800"/>
          </a:xfrm>
          <a:prstGeom prst="rect">
            <a:avLst/>
          </a:prstGeom>
          <a:noFill/>
          <a:ln>
            <a:noFill/>
          </a:ln>
        </p:spPr>
        <p:txBody>
          <a:bodyPr/>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57200" y="274637"/>
            <a:ext cx="8229600" cy="1143000"/>
          </a:xfrm>
          <a:prstGeom prst="rect">
            <a:avLst/>
          </a:prstGeom>
          <a:noFill/>
          <a:ln>
            <a:noFill/>
          </a:ln>
        </p:spPr>
        <p:txBody>
          <a:bodyPr/>
          <a:lstStyle>
            <a:lvl1pPr rtl="0">
              <a:spcBef>
                <a:spcPts val="0"/>
              </a:spcBef>
              <a:defRPr/>
            </a:lvl1pPr>
            <a:lvl2pPr rtl="0">
              <a:spcBef>
                <a:spcPts val="0"/>
              </a:spcBef>
              <a:defRPr sz="4400">
                <a:solidFill>
                  <a:schemeClr val="lt2"/>
                </a:solidFill>
                <a:latin typeface="Arial"/>
                <a:ea typeface="Arial"/>
                <a:cs typeface="Arial"/>
                <a:sym typeface="Arial"/>
              </a:defRPr>
            </a:lvl2pPr>
            <a:lvl3pPr rtl="0">
              <a:spcBef>
                <a:spcPts val="0"/>
              </a:spcBef>
              <a:defRPr sz="4400">
                <a:solidFill>
                  <a:schemeClr val="lt2"/>
                </a:solidFill>
                <a:latin typeface="Arial"/>
                <a:ea typeface="Arial"/>
                <a:cs typeface="Arial"/>
                <a:sym typeface="Arial"/>
              </a:defRPr>
            </a:lvl3pPr>
            <a:lvl4pPr rtl="0">
              <a:spcBef>
                <a:spcPts val="0"/>
              </a:spcBef>
              <a:defRPr sz="4400">
                <a:solidFill>
                  <a:schemeClr val="lt2"/>
                </a:solidFill>
                <a:latin typeface="Arial"/>
                <a:ea typeface="Arial"/>
                <a:cs typeface="Arial"/>
                <a:sym typeface="Arial"/>
              </a:defRPr>
            </a:lvl4pPr>
            <a:lvl5pPr rtl="0">
              <a:spcBef>
                <a:spcPts val="0"/>
              </a:spcBef>
              <a:defRPr sz="4400">
                <a:solidFill>
                  <a:schemeClr val="lt2"/>
                </a:solidFill>
                <a:latin typeface="Arial"/>
                <a:ea typeface="Arial"/>
                <a:cs typeface="Arial"/>
                <a:sym typeface="Arial"/>
              </a:defRPr>
            </a:lvl5pPr>
            <a:lvl6pPr rtl="0">
              <a:spcBef>
                <a:spcPts val="0"/>
              </a:spcBef>
              <a:defRPr sz="4400">
                <a:solidFill>
                  <a:schemeClr val="lt2"/>
                </a:solidFill>
                <a:latin typeface="Arial"/>
                <a:ea typeface="Arial"/>
                <a:cs typeface="Arial"/>
                <a:sym typeface="Arial"/>
              </a:defRPr>
            </a:lvl6pPr>
            <a:lvl7pPr rtl="0">
              <a:spcBef>
                <a:spcPts val="0"/>
              </a:spcBef>
              <a:defRPr sz="4400">
                <a:solidFill>
                  <a:schemeClr val="lt2"/>
                </a:solidFill>
                <a:latin typeface="Arial"/>
                <a:ea typeface="Arial"/>
                <a:cs typeface="Arial"/>
                <a:sym typeface="Arial"/>
              </a:defRPr>
            </a:lvl7pPr>
            <a:lvl8pPr rtl="0">
              <a:spcBef>
                <a:spcPts val="0"/>
              </a:spcBef>
              <a:defRPr sz="4400">
                <a:solidFill>
                  <a:schemeClr val="lt2"/>
                </a:solidFill>
                <a:latin typeface="Arial"/>
                <a:ea typeface="Arial"/>
                <a:cs typeface="Arial"/>
                <a:sym typeface="Arial"/>
              </a:defRPr>
            </a:lvl8pPr>
            <a:lvl9pPr rtl="0">
              <a:spcBef>
                <a:spcPts val="0"/>
              </a:spcBef>
              <a:defRPr sz="4400">
                <a:solidFill>
                  <a:schemeClr val="lt2"/>
                </a:solidFill>
                <a:latin typeface="Arial"/>
                <a:ea typeface="Arial"/>
                <a:cs typeface="Arial"/>
                <a:sym typeface="Arial"/>
              </a:defRPr>
            </a:lvl9pPr>
          </a:lstStyle>
          <a:p>
            <a:endParaRPr/>
          </a:p>
        </p:txBody>
      </p:sp>
      <p:sp>
        <p:nvSpPr>
          <p:cNvPr id="93" name="Shape 93"/>
          <p:cNvSpPr txBox="1">
            <a:spLocks noGrp="1"/>
          </p:cNvSpPr>
          <p:nvPr>
            <p:ph type="body" idx="1"/>
          </p:nvPr>
        </p:nvSpPr>
        <p:spPr>
          <a:xfrm>
            <a:off x="457200" y="1535112"/>
            <a:ext cx="4040187" cy="639762"/>
          </a:xfrm>
          <a:prstGeom prst="rect">
            <a:avLst/>
          </a:prstGeom>
          <a:noFill/>
          <a:ln>
            <a:noFill/>
          </a:ln>
        </p:spPr>
        <p:txBody>
          <a:bodyPr anchor="b"/>
          <a:lstStyle>
            <a:lvl1pPr marL="0" indent="0" rtl="0">
              <a:spcBef>
                <a:spcPts val="0"/>
              </a:spcBef>
              <a:buFont typeface="Arial"/>
              <a:buNone/>
              <a:defRPr sz="2400" b="1"/>
            </a:lvl1pPr>
            <a:lvl2pPr marL="457200" indent="0" rtl="0">
              <a:spcBef>
                <a:spcPts val="0"/>
              </a:spcBef>
              <a:buFont typeface="Arial"/>
              <a:buNone/>
              <a:defRPr sz="2000" b="1"/>
            </a:lvl2pPr>
            <a:lvl3pPr marL="914400" indent="0" rtl="0">
              <a:spcBef>
                <a:spcPts val="0"/>
              </a:spcBef>
              <a:buFont typeface="Arial"/>
              <a:buNone/>
              <a:defRPr sz="1800" b="1"/>
            </a:lvl3pPr>
            <a:lvl4pPr marL="1371600" indent="0" rtl="0">
              <a:spcBef>
                <a:spcPts val="0"/>
              </a:spcBef>
              <a:buFont typeface="Arial"/>
              <a:buNone/>
              <a:defRPr sz="1600" b="1"/>
            </a:lvl4pPr>
            <a:lvl5pPr marL="1828800" indent="0" rtl="0">
              <a:spcBef>
                <a:spcPts val="0"/>
              </a:spcBef>
              <a:buFont typeface="Arial"/>
              <a:buNone/>
              <a:defRPr sz="1600" b="1"/>
            </a:lvl5pPr>
            <a:lvl6pPr marL="2286000" indent="0" rtl="0">
              <a:spcBef>
                <a:spcPts val="0"/>
              </a:spcBef>
              <a:buFont typeface="Arial"/>
              <a:buNone/>
              <a:defRPr sz="1600" b="1"/>
            </a:lvl6pPr>
            <a:lvl7pPr marL="2743200" indent="0" rtl="0">
              <a:spcBef>
                <a:spcPts val="0"/>
              </a:spcBef>
              <a:buFont typeface="Arial"/>
              <a:buNone/>
              <a:defRPr sz="1600" b="1"/>
            </a:lvl7pPr>
            <a:lvl8pPr marL="3200400" indent="0" rtl="0">
              <a:spcBef>
                <a:spcPts val="0"/>
              </a:spcBef>
              <a:buFont typeface="Arial"/>
              <a:buNone/>
              <a:defRPr sz="1600" b="1"/>
            </a:lvl8pPr>
            <a:lvl9pPr marL="3657600" indent="0" rtl="0">
              <a:spcBef>
                <a:spcPts val="0"/>
              </a:spcBef>
              <a:buFont typeface="Arial"/>
              <a:buNone/>
              <a:defRPr sz="1600" b="1"/>
            </a:lvl9pPr>
          </a:lstStyle>
          <a:p>
            <a:endParaRPr/>
          </a:p>
        </p:txBody>
      </p:sp>
      <p:sp>
        <p:nvSpPr>
          <p:cNvPr id="94" name="Shape 94"/>
          <p:cNvSpPr txBox="1">
            <a:spLocks noGrp="1"/>
          </p:cNvSpPr>
          <p:nvPr>
            <p:ph type="body" idx="2"/>
          </p:nvPr>
        </p:nvSpPr>
        <p:spPr>
          <a:xfrm>
            <a:off x="457200" y="2174875"/>
            <a:ext cx="4040187"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95" name="Shape 95"/>
          <p:cNvSpPr txBox="1">
            <a:spLocks noGrp="1"/>
          </p:cNvSpPr>
          <p:nvPr>
            <p:ph type="body" idx="3"/>
          </p:nvPr>
        </p:nvSpPr>
        <p:spPr>
          <a:xfrm>
            <a:off x="4645025" y="1535112"/>
            <a:ext cx="4041774" cy="639762"/>
          </a:xfrm>
          <a:prstGeom prst="rect">
            <a:avLst/>
          </a:prstGeom>
          <a:noFill/>
          <a:ln>
            <a:noFill/>
          </a:ln>
        </p:spPr>
        <p:txBody>
          <a:bodyPr anchor="b"/>
          <a:lstStyle>
            <a:lvl1pPr marL="0" indent="0" rtl="0">
              <a:spcBef>
                <a:spcPts val="0"/>
              </a:spcBef>
              <a:buFont typeface="Arial"/>
              <a:buNone/>
              <a:defRPr sz="2400" b="1"/>
            </a:lvl1pPr>
            <a:lvl2pPr marL="457200" indent="0" rtl="0">
              <a:spcBef>
                <a:spcPts val="0"/>
              </a:spcBef>
              <a:buFont typeface="Arial"/>
              <a:buNone/>
              <a:defRPr sz="2000" b="1"/>
            </a:lvl2pPr>
            <a:lvl3pPr marL="914400" indent="0" rtl="0">
              <a:spcBef>
                <a:spcPts val="0"/>
              </a:spcBef>
              <a:buFont typeface="Arial"/>
              <a:buNone/>
              <a:defRPr sz="1800" b="1"/>
            </a:lvl3pPr>
            <a:lvl4pPr marL="1371600" indent="0" rtl="0">
              <a:spcBef>
                <a:spcPts val="0"/>
              </a:spcBef>
              <a:buFont typeface="Arial"/>
              <a:buNone/>
              <a:defRPr sz="1600" b="1"/>
            </a:lvl4pPr>
            <a:lvl5pPr marL="1828800" indent="0" rtl="0">
              <a:spcBef>
                <a:spcPts val="0"/>
              </a:spcBef>
              <a:buFont typeface="Arial"/>
              <a:buNone/>
              <a:defRPr sz="1600" b="1"/>
            </a:lvl5pPr>
            <a:lvl6pPr marL="2286000" indent="0" rtl="0">
              <a:spcBef>
                <a:spcPts val="0"/>
              </a:spcBef>
              <a:buFont typeface="Arial"/>
              <a:buNone/>
              <a:defRPr sz="1600" b="1"/>
            </a:lvl6pPr>
            <a:lvl7pPr marL="2743200" indent="0" rtl="0">
              <a:spcBef>
                <a:spcPts val="0"/>
              </a:spcBef>
              <a:buFont typeface="Arial"/>
              <a:buNone/>
              <a:defRPr sz="1600" b="1"/>
            </a:lvl7pPr>
            <a:lvl8pPr marL="3200400" indent="0" rtl="0">
              <a:spcBef>
                <a:spcPts val="0"/>
              </a:spcBef>
              <a:buFont typeface="Arial"/>
              <a:buNone/>
              <a:defRPr sz="1600" b="1"/>
            </a:lvl8pPr>
            <a:lvl9pPr marL="3657600" indent="0" rtl="0">
              <a:spcBef>
                <a:spcPts val="0"/>
              </a:spcBef>
              <a:buFont typeface="Arial"/>
              <a:buNone/>
              <a:defRPr sz="1600" b="1"/>
            </a:lvl9pPr>
          </a:lstStyle>
          <a:p>
            <a:endParaRPr/>
          </a:p>
        </p:txBody>
      </p:sp>
      <p:sp>
        <p:nvSpPr>
          <p:cNvPr id="96" name="Shape 96"/>
          <p:cNvSpPr txBox="1">
            <a:spLocks noGrp="1"/>
          </p:cNvSpPr>
          <p:nvPr>
            <p:ph type="body" idx="4"/>
          </p:nvPr>
        </p:nvSpPr>
        <p:spPr>
          <a:xfrm>
            <a:off x="4645025" y="2174875"/>
            <a:ext cx="4041774"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228600"/>
            <a:ext cx="8229600" cy="1143000"/>
          </a:xfrm>
          <a:prstGeom prst="rect">
            <a:avLst/>
          </a:prstGeom>
          <a:noFill/>
          <a:ln>
            <a:noFill/>
          </a:ln>
        </p:spPr>
        <p:txBody>
          <a:bodyPr/>
          <a:lstStyle>
            <a:lvl1pPr algn="ctr" rtl="0">
              <a:spcBef>
                <a:spcPts val="0"/>
              </a:spcBef>
              <a:spcAft>
                <a:spcPts val="0"/>
              </a:spcAft>
              <a:defRPr sz="4400">
                <a:solidFill>
                  <a:schemeClr val="lt2"/>
                </a:solidFill>
                <a:latin typeface="Arial"/>
                <a:ea typeface="Arial"/>
                <a:cs typeface="Arial"/>
                <a:sym typeface="Arial"/>
              </a:defRPr>
            </a:lvl1pPr>
            <a:lvl2pPr algn="ctr" rtl="0">
              <a:spcBef>
                <a:spcPts val="0"/>
              </a:spcBef>
              <a:spcAft>
                <a:spcPts val="0"/>
              </a:spcAft>
              <a:defRPr sz="4400">
                <a:solidFill>
                  <a:schemeClr val="lt2"/>
                </a:solidFill>
                <a:latin typeface="Arial"/>
                <a:ea typeface="Arial"/>
                <a:cs typeface="Arial"/>
                <a:sym typeface="Arial"/>
              </a:defRPr>
            </a:lvl2pPr>
            <a:lvl3pPr algn="ctr" rtl="0">
              <a:spcBef>
                <a:spcPts val="0"/>
              </a:spcBef>
              <a:spcAft>
                <a:spcPts val="0"/>
              </a:spcAft>
              <a:defRPr sz="4400">
                <a:solidFill>
                  <a:schemeClr val="lt2"/>
                </a:solidFill>
                <a:latin typeface="Arial"/>
                <a:ea typeface="Arial"/>
                <a:cs typeface="Arial"/>
                <a:sym typeface="Arial"/>
              </a:defRPr>
            </a:lvl3pPr>
            <a:lvl4pPr algn="ctr" rtl="0">
              <a:spcBef>
                <a:spcPts val="0"/>
              </a:spcBef>
              <a:spcAft>
                <a:spcPts val="0"/>
              </a:spcAft>
              <a:defRPr sz="4400">
                <a:solidFill>
                  <a:schemeClr val="lt2"/>
                </a:solidFill>
                <a:latin typeface="Arial"/>
                <a:ea typeface="Arial"/>
                <a:cs typeface="Arial"/>
                <a:sym typeface="Arial"/>
              </a:defRPr>
            </a:lvl4pPr>
            <a:lvl5pPr algn="ctr" rtl="0">
              <a:spcBef>
                <a:spcPts val="0"/>
              </a:spcBef>
              <a:spcAft>
                <a:spcPts val="0"/>
              </a:spcAft>
              <a:defRPr sz="4400">
                <a:solidFill>
                  <a:schemeClr val="lt2"/>
                </a:solidFill>
                <a:latin typeface="Arial"/>
                <a:ea typeface="Arial"/>
                <a:cs typeface="Arial"/>
                <a:sym typeface="Arial"/>
              </a:defRPr>
            </a:lvl5pPr>
            <a:lvl6pPr marL="457200" algn="ctr" rtl="0">
              <a:spcBef>
                <a:spcPts val="0"/>
              </a:spcBef>
              <a:spcAft>
                <a:spcPts val="0"/>
              </a:spcAft>
              <a:defRPr sz="4400">
                <a:solidFill>
                  <a:schemeClr val="lt2"/>
                </a:solidFill>
                <a:latin typeface="Arial"/>
                <a:ea typeface="Arial"/>
                <a:cs typeface="Arial"/>
                <a:sym typeface="Arial"/>
              </a:defRPr>
            </a:lvl6pPr>
            <a:lvl7pPr marL="914400" algn="ctr" rtl="0">
              <a:spcBef>
                <a:spcPts val="0"/>
              </a:spcBef>
              <a:spcAft>
                <a:spcPts val="0"/>
              </a:spcAft>
              <a:defRPr sz="4400">
                <a:solidFill>
                  <a:schemeClr val="lt2"/>
                </a:solidFill>
                <a:latin typeface="Arial"/>
                <a:ea typeface="Arial"/>
                <a:cs typeface="Arial"/>
                <a:sym typeface="Arial"/>
              </a:defRPr>
            </a:lvl7pPr>
            <a:lvl8pPr marL="1371600" algn="ctr" rtl="0">
              <a:spcBef>
                <a:spcPts val="0"/>
              </a:spcBef>
              <a:spcAft>
                <a:spcPts val="0"/>
              </a:spcAft>
              <a:defRPr sz="4400">
                <a:solidFill>
                  <a:schemeClr val="lt2"/>
                </a:solidFill>
                <a:latin typeface="Arial"/>
                <a:ea typeface="Arial"/>
                <a:cs typeface="Arial"/>
                <a:sym typeface="Arial"/>
              </a:defRPr>
            </a:lvl8pPr>
            <a:lvl9pPr marL="1828800" algn="ctr" rtl="0">
              <a:spcBef>
                <a:spcPts val="0"/>
              </a:spcBef>
              <a:spcAft>
                <a:spcPts val="0"/>
              </a:spcAft>
              <a:defRPr sz="4400">
                <a:solidFill>
                  <a:schemeClr val="lt2"/>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457200" y="273050"/>
            <a:ext cx="3008313" cy="1162049"/>
          </a:xfrm>
          <a:prstGeom prst="rect">
            <a:avLst/>
          </a:prstGeom>
          <a:noFill/>
          <a:ln>
            <a:noFill/>
          </a:ln>
        </p:spPr>
        <p:txBody>
          <a:bodyPr anchor="b"/>
          <a:lstStyle>
            <a:lvl1pPr algn="l" rtl="0">
              <a:spcBef>
                <a:spcPts val="0"/>
              </a:spcBef>
              <a:defRPr sz="2000" b="1"/>
            </a:lvl1pPr>
            <a:lvl2pPr rtl="0">
              <a:spcBef>
                <a:spcPts val="0"/>
              </a:spcBef>
              <a:defRPr sz="4400">
                <a:solidFill>
                  <a:schemeClr val="lt2"/>
                </a:solidFill>
                <a:latin typeface="Arial"/>
                <a:ea typeface="Arial"/>
                <a:cs typeface="Arial"/>
                <a:sym typeface="Arial"/>
              </a:defRPr>
            </a:lvl2pPr>
            <a:lvl3pPr rtl="0">
              <a:spcBef>
                <a:spcPts val="0"/>
              </a:spcBef>
              <a:defRPr sz="4400">
                <a:solidFill>
                  <a:schemeClr val="lt2"/>
                </a:solidFill>
                <a:latin typeface="Arial"/>
                <a:ea typeface="Arial"/>
                <a:cs typeface="Arial"/>
                <a:sym typeface="Arial"/>
              </a:defRPr>
            </a:lvl3pPr>
            <a:lvl4pPr rtl="0">
              <a:spcBef>
                <a:spcPts val="0"/>
              </a:spcBef>
              <a:defRPr sz="4400">
                <a:solidFill>
                  <a:schemeClr val="lt2"/>
                </a:solidFill>
                <a:latin typeface="Arial"/>
                <a:ea typeface="Arial"/>
                <a:cs typeface="Arial"/>
                <a:sym typeface="Arial"/>
              </a:defRPr>
            </a:lvl4pPr>
            <a:lvl5pPr rtl="0">
              <a:spcBef>
                <a:spcPts val="0"/>
              </a:spcBef>
              <a:defRPr sz="4400">
                <a:solidFill>
                  <a:schemeClr val="lt2"/>
                </a:solidFill>
                <a:latin typeface="Arial"/>
                <a:ea typeface="Arial"/>
                <a:cs typeface="Arial"/>
                <a:sym typeface="Arial"/>
              </a:defRPr>
            </a:lvl5pPr>
            <a:lvl6pPr rtl="0">
              <a:spcBef>
                <a:spcPts val="0"/>
              </a:spcBef>
              <a:defRPr sz="4400">
                <a:solidFill>
                  <a:schemeClr val="lt2"/>
                </a:solidFill>
                <a:latin typeface="Arial"/>
                <a:ea typeface="Arial"/>
                <a:cs typeface="Arial"/>
                <a:sym typeface="Arial"/>
              </a:defRPr>
            </a:lvl6pPr>
            <a:lvl7pPr rtl="0">
              <a:spcBef>
                <a:spcPts val="0"/>
              </a:spcBef>
              <a:defRPr sz="4400">
                <a:solidFill>
                  <a:schemeClr val="lt2"/>
                </a:solidFill>
                <a:latin typeface="Arial"/>
                <a:ea typeface="Arial"/>
                <a:cs typeface="Arial"/>
                <a:sym typeface="Arial"/>
              </a:defRPr>
            </a:lvl7pPr>
            <a:lvl8pPr rtl="0">
              <a:spcBef>
                <a:spcPts val="0"/>
              </a:spcBef>
              <a:defRPr sz="4400">
                <a:solidFill>
                  <a:schemeClr val="lt2"/>
                </a:solidFill>
                <a:latin typeface="Arial"/>
                <a:ea typeface="Arial"/>
                <a:cs typeface="Arial"/>
                <a:sym typeface="Arial"/>
              </a:defRPr>
            </a:lvl8pPr>
            <a:lvl9pPr rtl="0">
              <a:spcBef>
                <a:spcPts val="0"/>
              </a:spcBef>
              <a:defRPr sz="4400">
                <a:solidFill>
                  <a:schemeClr val="lt2"/>
                </a:solidFill>
                <a:latin typeface="Arial"/>
                <a:ea typeface="Arial"/>
                <a:cs typeface="Arial"/>
                <a:sym typeface="Arial"/>
              </a:defRPr>
            </a:lvl9pPr>
          </a:lstStyle>
          <a:p>
            <a:endParaRPr/>
          </a:p>
        </p:txBody>
      </p:sp>
      <p:sp>
        <p:nvSpPr>
          <p:cNvPr id="107" name="Shape 107"/>
          <p:cNvSpPr txBox="1">
            <a:spLocks noGrp="1"/>
          </p:cNvSpPr>
          <p:nvPr>
            <p:ph type="body" idx="1"/>
          </p:nvPr>
        </p:nvSpPr>
        <p:spPr>
          <a:xfrm>
            <a:off x="3575050" y="273050"/>
            <a:ext cx="5111750" cy="5853112"/>
          </a:xfrm>
          <a:prstGeom prst="rect">
            <a:avLst/>
          </a:prstGeom>
          <a:noFill/>
          <a:ln>
            <a:noFill/>
          </a:ln>
        </p:spPr>
        <p:txBody>
          <a:bodyPr/>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108" name="Shape 108"/>
          <p:cNvSpPr txBox="1">
            <a:spLocks noGrp="1"/>
          </p:cNvSpPr>
          <p:nvPr>
            <p:ph type="body" idx="2"/>
          </p:nvPr>
        </p:nvSpPr>
        <p:spPr>
          <a:xfrm>
            <a:off x="457200" y="1435100"/>
            <a:ext cx="3008313" cy="4691063"/>
          </a:xfrm>
          <a:prstGeom prst="rect">
            <a:avLst/>
          </a:prstGeom>
          <a:noFill/>
          <a:ln>
            <a:noFill/>
          </a:ln>
        </p:spPr>
        <p:txBody>
          <a:bodyPr/>
          <a:lstStyle>
            <a:lvl1pPr marL="0" indent="0" rtl="0">
              <a:spcBef>
                <a:spcPts val="0"/>
              </a:spcBef>
              <a:buFont typeface="Arial"/>
              <a:buNone/>
              <a:defRPr sz="1400"/>
            </a:lvl1pPr>
            <a:lvl2pPr marL="457200" indent="0" rtl="0">
              <a:spcBef>
                <a:spcPts val="0"/>
              </a:spcBef>
              <a:buFont typeface="Arial"/>
              <a:buNone/>
              <a:defRPr sz="1200"/>
            </a:lvl2pPr>
            <a:lvl3pPr marL="914400" indent="0" rtl="0">
              <a:spcBef>
                <a:spcPts val="0"/>
              </a:spcBef>
              <a:buFont typeface="Arial"/>
              <a:buNone/>
              <a:defRPr sz="1000"/>
            </a:lvl3pPr>
            <a:lvl4pPr marL="1371600" indent="0" rtl="0">
              <a:spcBef>
                <a:spcPts val="0"/>
              </a:spcBef>
              <a:buFont typeface="Arial"/>
              <a:buNone/>
              <a:defRPr sz="900"/>
            </a:lvl4pPr>
            <a:lvl5pPr marL="1828800" indent="0" rtl="0">
              <a:spcBef>
                <a:spcPts val="0"/>
              </a:spcBef>
              <a:buFont typeface="Arial"/>
              <a:buNone/>
              <a:defRPr sz="900"/>
            </a:lvl5pPr>
            <a:lvl6pPr marL="2286000" indent="0" rtl="0">
              <a:spcBef>
                <a:spcPts val="0"/>
              </a:spcBef>
              <a:buFont typeface="Arial"/>
              <a:buNone/>
              <a:defRPr sz="900"/>
            </a:lvl6pPr>
            <a:lvl7pPr marL="2743200" indent="0" rtl="0">
              <a:spcBef>
                <a:spcPts val="0"/>
              </a:spcBef>
              <a:buFont typeface="Arial"/>
              <a:buNone/>
              <a:defRPr sz="900"/>
            </a:lvl7pPr>
            <a:lvl8pPr marL="3200400" indent="0" rtl="0">
              <a:spcBef>
                <a:spcPts val="0"/>
              </a:spcBef>
              <a:buFont typeface="Arial"/>
              <a:buNone/>
              <a:defRPr sz="900"/>
            </a:lvl8pPr>
            <a:lvl9pPr marL="3657600" indent="0" rtl="0">
              <a:spcBef>
                <a:spcPts val="0"/>
              </a:spcBef>
              <a:buFont typeface="Arial"/>
              <a:buNone/>
              <a:defRPr sz="9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1792288" y="4800600"/>
            <a:ext cx="5486399" cy="566737"/>
          </a:xfrm>
          <a:prstGeom prst="rect">
            <a:avLst/>
          </a:prstGeom>
          <a:noFill/>
          <a:ln>
            <a:noFill/>
          </a:ln>
        </p:spPr>
        <p:txBody>
          <a:bodyPr anchor="b"/>
          <a:lstStyle>
            <a:lvl1pPr algn="l" rtl="0">
              <a:spcBef>
                <a:spcPts val="0"/>
              </a:spcBef>
              <a:defRPr sz="2000" b="1"/>
            </a:lvl1pPr>
            <a:lvl2pPr rtl="0">
              <a:spcBef>
                <a:spcPts val="0"/>
              </a:spcBef>
              <a:defRPr sz="4400">
                <a:solidFill>
                  <a:schemeClr val="lt2"/>
                </a:solidFill>
                <a:latin typeface="Arial"/>
                <a:ea typeface="Arial"/>
                <a:cs typeface="Arial"/>
                <a:sym typeface="Arial"/>
              </a:defRPr>
            </a:lvl2pPr>
            <a:lvl3pPr rtl="0">
              <a:spcBef>
                <a:spcPts val="0"/>
              </a:spcBef>
              <a:defRPr sz="4400">
                <a:solidFill>
                  <a:schemeClr val="lt2"/>
                </a:solidFill>
                <a:latin typeface="Arial"/>
                <a:ea typeface="Arial"/>
                <a:cs typeface="Arial"/>
                <a:sym typeface="Arial"/>
              </a:defRPr>
            </a:lvl3pPr>
            <a:lvl4pPr rtl="0">
              <a:spcBef>
                <a:spcPts val="0"/>
              </a:spcBef>
              <a:defRPr sz="4400">
                <a:solidFill>
                  <a:schemeClr val="lt2"/>
                </a:solidFill>
                <a:latin typeface="Arial"/>
                <a:ea typeface="Arial"/>
                <a:cs typeface="Arial"/>
                <a:sym typeface="Arial"/>
              </a:defRPr>
            </a:lvl4pPr>
            <a:lvl5pPr rtl="0">
              <a:spcBef>
                <a:spcPts val="0"/>
              </a:spcBef>
              <a:defRPr sz="4400">
                <a:solidFill>
                  <a:schemeClr val="lt2"/>
                </a:solidFill>
                <a:latin typeface="Arial"/>
                <a:ea typeface="Arial"/>
                <a:cs typeface="Arial"/>
                <a:sym typeface="Arial"/>
              </a:defRPr>
            </a:lvl5pPr>
            <a:lvl6pPr rtl="0">
              <a:spcBef>
                <a:spcPts val="0"/>
              </a:spcBef>
              <a:defRPr sz="4400">
                <a:solidFill>
                  <a:schemeClr val="lt2"/>
                </a:solidFill>
                <a:latin typeface="Arial"/>
                <a:ea typeface="Arial"/>
                <a:cs typeface="Arial"/>
                <a:sym typeface="Arial"/>
              </a:defRPr>
            </a:lvl6pPr>
            <a:lvl7pPr rtl="0">
              <a:spcBef>
                <a:spcPts val="0"/>
              </a:spcBef>
              <a:defRPr sz="4400">
                <a:solidFill>
                  <a:schemeClr val="lt2"/>
                </a:solidFill>
                <a:latin typeface="Arial"/>
                <a:ea typeface="Arial"/>
                <a:cs typeface="Arial"/>
                <a:sym typeface="Arial"/>
              </a:defRPr>
            </a:lvl7pPr>
            <a:lvl8pPr rtl="0">
              <a:spcBef>
                <a:spcPts val="0"/>
              </a:spcBef>
              <a:defRPr sz="4400">
                <a:solidFill>
                  <a:schemeClr val="lt2"/>
                </a:solidFill>
                <a:latin typeface="Arial"/>
                <a:ea typeface="Arial"/>
                <a:cs typeface="Arial"/>
                <a:sym typeface="Arial"/>
              </a:defRPr>
            </a:lvl8pPr>
            <a:lvl9pPr rtl="0">
              <a:spcBef>
                <a:spcPts val="0"/>
              </a:spcBef>
              <a:defRPr sz="4400">
                <a:solidFill>
                  <a:schemeClr val="lt2"/>
                </a:solidFill>
                <a:latin typeface="Arial"/>
                <a:ea typeface="Arial"/>
                <a:cs typeface="Arial"/>
                <a:sym typeface="Arial"/>
              </a:defRPr>
            </a:lvl9pPr>
          </a:lstStyle>
          <a:p>
            <a:endParaRPr/>
          </a:p>
        </p:txBody>
      </p:sp>
      <p:sp>
        <p:nvSpPr>
          <p:cNvPr id="114" name="Shape 114"/>
          <p:cNvSpPr>
            <a:spLocks noGrp="1"/>
          </p:cNvSpPr>
          <p:nvPr>
            <p:ph type="pic" idx="2"/>
          </p:nvPr>
        </p:nvSpPr>
        <p:spPr>
          <a:xfrm>
            <a:off x="1792288" y="612775"/>
            <a:ext cx="5486399" cy="4114800"/>
          </a:xfrm>
          <a:prstGeom prst="rect">
            <a:avLst/>
          </a:prstGeom>
          <a:noFill/>
          <a:ln>
            <a:noFill/>
          </a:ln>
        </p:spPr>
        <p:txBody>
          <a:bodyPr/>
          <a:lstStyle>
            <a:lvl1pPr marL="0" marR="0" indent="0" algn="l" rtl="0">
              <a:lnSpc>
                <a:spcPct val="100000"/>
              </a:lnSpc>
              <a:spcBef>
                <a:spcPts val="0"/>
              </a:spcBef>
              <a:spcAft>
                <a:spcPts val="0"/>
              </a:spcAft>
              <a:buClr>
                <a:schemeClr val="lt1"/>
              </a:buClr>
              <a:buFont typeface="Arial"/>
              <a:buNone/>
              <a:defRPr sz="3200" b="0" i="0" u="none" strike="noStrike" cap="none" baseline="0">
                <a:solidFill>
                  <a:schemeClr val="lt1"/>
                </a:solidFill>
                <a:latin typeface="Arial"/>
                <a:ea typeface="Arial"/>
                <a:cs typeface="Arial"/>
                <a:sym typeface="Arial"/>
              </a:defRPr>
            </a:lvl1pPr>
            <a:lvl2pPr marL="457200" marR="0" indent="0" algn="l" rtl="0">
              <a:lnSpc>
                <a:spcPct val="100000"/>
              </a:lnSpc>
              <a:spcBef>
                <a:spcPts val="0"/>
              </a:spcBef>
              <a:spcAft>
                <a:spcPts val="0"/>
              </a:spcAft>
              <a:buClr>
                <a:schemeClr val="lt1"/>
              </a:buClr>
              <a:buFont typeface="Arial"/>
              <a:buNone/>
              <a:defRPr sz="28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buClr>
                <a:schemeClr val="lt1"/>
              </a:buClr>
              <a:buFont typeface="Arial"/>
              <a:buNone/>
              <a:defRPr sz="24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buClr>
                <a:schemeClr val="lt1"/>
              </a:buClr>
              <a:buFont typeface="Arial"/>
              <a:buNone/>
              <a:defRPr sz="20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buClr>
                <a:schemeClr val="lt1"/>
              </a:buClr>
              <a:buFont typeface="Arial"/>
              <a:buNone/>
              <a:defRPr sz="20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buClr>
                <a:schemeClr val="lt1"/>
              </a:buClr>
              <a:buFont typeface="Arial"/>
              <a:buNone/>
              <a:defRPr sz="2000" b="0" i="0" u="none" strike="noStrike" cap="none" baseline="0">
                <a:solidFill>
                  <a:schemeClr val="lt1"/>
                </a:solidFill>
                <a:latin typeface="Arial"/>
                <a:ea typeface="Arial"/>
                <a:cs typeface="Arial"/>
                <a:sym typeface="Arial"/>
              </a:defRPr>
            </a:lvl6pPr>
            <a:lvl7pPr marL="2743200" marR="0" indent="0" algn="l" rtl="0">
              <a:lnSpc>
                <a:spcPct val="100000"/>
              </a:lnSpc>
              <a:spcBef>
                <a:spcPts val="0"/>
              </a:spcBef>
              <a:spcAft>
                <a:spcPts val="0"/>
              </a:spcAft>
              <a:buClr>
                <a:schemeClr val="lt1"/>
              </a:buClr>
              <a:buFont typeface="Arial"/>
              <a:buNone/>
              <a:defRPr sz="2000" b="0" i="0" u="none" strike="noStrike" cap="none" baseline="0">
                <a:solidFill>
                  <a:schemeClr val="lt1"/>
                </a:solidFill>
                <a:latin typeface="Arial"/>
                <a:ea typeface="Arial"/>
                <a:cs typeface="Arial"/>
                <a:sym typeface="Arial"/>
              </a:defRPr>
            </a:lvl7pPr>
            <a:lvl8pPr marL="3200400" marR="0" indent="0" algn="l" rtl="0">
              <a:lnSpc>
                <a:spcPct val="100000"/>
              </a:lnSpc>
              <a:spcBef>
                <a:spcPts val="0"/>
              </a:spcBef>
              <a:spcAft>
                <a:spcPts val="0"/>
              </a:spcAft>
              <a:buClr>
                <a:schemeClr val="lt1"/>
              </a:buClr>
              <a:buFont typeface="Arial"/>
              <a:buNone/>
              <a:defRPr sz="2000" b="0" i="0" u="none" strike="noStrike" cap="none" baseline="0">
                <a:solidFill>
                  <a:schemeClr val="lt1"/>
                </a:solidFill>
                <a:latin typeface="Arial"/>
                <a:ea typeface="Arial"/>
                <a:cs typeface="Arial"/>
                <a:sym typeface="Arial"/>
              </a:defRPr>
            </a:lvl8pPr>
            <a:lvl9pPr marL="3657600" marR="0" indent="0" algn="l" rtl="0">
              <a:lnSpc>
                <a:spcPct val="100000"/>
              </a:lnSpc>
              <a:spcBef>
                <a:spcPts val="0"/>
              </a:spcBef>
              <a:spcAft>
                <a:spcPts val="0"/>
              </a:spcAft>
              <a:buClr>
                <a:schemeClr val="lt1"/>
              </a:buClr>
              <a:buFont typeface="Arial"/>
              <a:buNone/>
              <a:defRPr sz="2000" b="0" i="0" u="none" strike="noStrike" cap="none" baseline="0">
                <a:solidFill>
                  <a:schemeClr val="lt1"/>
                </a:solidFill>
                <a:latin typeface="Arial"/>
                <a:ea typeface="Arial"/>
                <a:cs typeface="Arial"/>
                <a:sym typeface="Arial"/>
              </a:defRPr>
            </a:lvl9pPr>
          </a:lstStyle>
          <a:p>
            <a:pPr lvl="0"/>
            <a:endParaRPr noProof="0">
              <a:sym typeface="Arial"/>
            </a:endParaRPr>
          </a:p>
        </p:txBody>
      </p:sp>
      <p:sp>
        <p:nvSpPr>
          <p:cNvPr id="115" name="Shape 115"/>
          <p:cNvSpPr txBox="1">
            <a:spLocks noGrp="1"/>
          </p:cNvSpPr>
          <p:nvPr>
            <p:ph type="body" idx="1"/>
          </p:nvPr>
        </p:nvSpPr>
        <p:spPr>
          <a:xfrm>
            <a:off x="1792288" y="5367337"/>
            <a:ext cx="5486399" cy="804861"/>
          </a:xfrm>
          <a:prstGeom prst="rect">
            <a:avLst/>
          </a:prstGeom>
          <a:noFill/>
          <a:ln>
            <a:noFill/>
          </a:ln>
        </p:spPr>
        <p:txBody>
          <a:bodyPr/>
          <a:lstStyle>
            <a:lvl1pPr marL="0" indent="0" rtl="0">
              <a:spcBef>
                <a:spcPts val="0"/>
              </a:spcBef>
              <a:buFont typeface="Arial"/>
              <a:buNone/>
              <a:defRPr sz="1400"/>
            </a:lvl1pPr>
            <a:lvl2pPr marL="457200" indent="0" rtl="0">
              <a:spcBef>
                <a:spcPts val="0"/>
              </a:spcBef>
              <a:buFont typeface="Arial"/>
              <a:buNone/>
              <a:defRPr sz="1200"/>
            </a:lvl2pPr>
            <a:lvl3pPr marL="914400" indent="0" rtl="0">
              <a:spcBef>
                <a:spcPts val="0"/>
              </a:spcBef>
              <a:buFont typeface="Arial"/>
              <a:buNone/>
              <a:defRPr sz="1000"/>
            </a:lvl3pPr>
            <a:lvl4pPr marL="1371600" indent="0" rtl="0">
              <a:spcBef>
                <a:spcPts val="0"/>
              </a:spcBef>
              <a:buFont typeface="Arial"/>
              <a:buNone/>
              <a:defRPr sz="900"/>
            </a:lvl4pPr>
            <a:lvl5pPr marL="1828800" indent="0" rtl="0">
              <a:spcBef>
                <a:spcPts val="0"/>
              </a:spcBef>
              <a:buFont typeface="Arial"/>
              <a:buNone/>
              <a:defRPr sz="900"/>
            </a:lvl5pPr>
            <a:lvl6pPr marL="2286000" indent="0" rtl="0">
              <a:spcBef>
                <a:spcPts val="0"/>
              </a:spcBef>
              <a:buFont typeface="Arial"/>
              <a:buNone/>
              <a:defRPr sz="900"/>
            </a:lvl6pPr>
            <a:lvl7pPr marL="2743200" indent="0" rtl="0">
              <a:spcBef>
                <a:spcPts val="0"/>
              </a:spcBef>
              <a:buFont typeface="Arial"/>
              <a:buNone/>
              <a:defRPr sz="900"/>
            </a:lvl7pPr>
            <a:lvl8pPr marL="3200400" indent="0" rtl="0">
              <a:spcBef>
                <a:spcPts val="0"/>
              </a:spcBef>
              <a:buFont typeface="Arial"/>
              <a:buNone/>
              <a:defRPr sz="900"/>
            </a:lvl8pPr>
            <a:lvl9pPr marL="3657600" indent="0" rtl="0">
              <a:spcBef>
                <a:spcPts val="0"/>
              </a:spcBef>
              <a:buFont typeface="Arial"/>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2"/>
            </a:gs>
          </a:gsLst>
          <a:lin ang="5400000"/>
        </a:gradFill>
        <a:effectLst/>
      </p:bgPr>
    </p:bg>
    <p:spTree>
      <p:nvGrpSpPr>
        <p:cNvPr id="1" name=""/>
        <p:cNvGrpSpPr/>
        <p:nvPr/>
      </p:nvGrpSpPr>
      <p:grpSpPr>
        <a:xfrm>
          <a:off x="0" y="0"/>
          <a:ext cx="0" cy="0"/>
          <a:chOff x="0" y="0"/>
          <a:chExt cx="0" cy="0"/>
        </a:xfrm>
      </p:grpSpPr>
      <p:grpSp>
        <p:nvGrpSpPr>
          <p:cNvPr id="1026" name="Shape 5"/>
          <p:cNvGrpSpPr>
            <a:grpSpLocks/>
          </p:cNvGrpSpPr>
          <p:nvPr/>
        </p:nvGrpSpPr>
        <p:grpSpPr bwMode="auto">
          <a:xfrm>
            <a:off x="-6350" y="20638"/>
            <a:ext cx="9144000" cy="6858000"/>
            <a:chOff x="0" y="0"/>
            <a:chExt cx="9144000" cy="6857999"/>
          </a:xfrm>
        </p:grpSpPr>
        <p:sp>
          <p:nvSpPr>
            <p:cNvPr id="1049" name="Shape 6"/>
            <p:cNvSpPr>
              <a:spLocks/>
            </p:cNvSpPr>
            <p:nvPr/>
          </p:nvSpPr>
          <p:spPr bwMode="auto">
            <a:xfrm>
              <a:off x="0" y="4876799"/>
              <a:ext cx="9144000" cy="1981200"/>
            </a:xfrm>
            <a:custGeom>
              <a:avLst/>
              <a:gdLst>
                <a:gd name="T0" fmla="*/ 0 w 120000"/>
                <a:gd name="T1" fmla="*/ 0 h 120000"/>
                <a:gd name="T2" fmla="*/ 120000 w 120000"/>
                <a:gd name="T3" fmla="*/ 120000 h 120000"/>
              </a:gdLst>
              <a:ahLst/>
              <a:cxnLst>
                <a:cxn ang="0">
                  <a:pos x="120000" y="120000"/>
                </a:cxn>
                <a:cxn ang="0">
                  <a:pos x="0" y="120000"/>
                </a:cxn>
                <a:cxn ang="0">
                  <a:pos x="0" y="0"/>
                </a:cxn>
                <a:cxn ang="0">
                  <a:pos x="120000" y="0"/>
                </a:cxn>
                <a:cxn ang="0">
                  <a:pos x="120000" y="120000"/>
                </a:cxn>
              </a:cxnLst>
              <a:rect l="T0" t="T1" r="T2" b="T3"/>
              <a:pathLst>
                <a:path w="120000" h="120000" extrusionOk="0">
                  <a:moveTo>
                    <a:pt x="120000" y="120000"/>
                  </a:moveTo>
                  <a:lnTo>
                    <a:pt x="0" y="120000"/>
                  </a:lnTo>
                  <a:lnTo>
                    <a:pt x="0" y="0"/>
                  </a:lnTo>
                  <a:lnTo>
                    <a:pt x="120000" y="0"/>
                  </a:lnTo>
                  <a:lnTo>
                    <a:pt x="120000" y="120000"/>
                  </a:lnTo>
                  <a:close/>
                </a:path>
              </a:pathLst>
            </a:custGeom>
            <a:gradFill rotWithShape="0">
              <a:gsLst>
                <a:gs pos="0">
                  <a:schemeClr val="bg2"/>
                </a:gs>
                <a:gs pos="100000">
                  <a:schemeClr val="accent2"/>
                </a:gs>
              </a:gsLst>
              <a:lin ang="5400000"/>
            </a:gradFill>
            <a:ln w="9525">
              <a:noFill/>
              <a:round/>
              <a:headEnd/>
              <a:tailEnd/>
            </a:ln>
          </p:spPr>
          <p:txBody>
            <a:bodyPr lIns="91425" tIns="45700" rIns="91425" bIns="45700"/>
            <a:lstStyle/>
            <a:p>
              <a:pPr>
                <a:defRPr/>
              </a:pPr>
              <a:endParaRPr lang="en-US"/>
            </a:p>
          </p:txBody>
        </p:sp>
        <p:sp>
          <p:nvSpPr>
            <p:cNvPr id="1050" name="Shape 7"/>
            <p:cNvSpPr>
              <a:spLocks/>
            </p:cNvSpPr>
            <p:nvPr/>
          </p:nvSpPr>
          <p:spPr bwMode="auto">
            <a:xfrm>
              <a:off x="0" y="0"/>
              <a:ext cx="9144000" cy="4876799"/>
            </a:xfrm>
            <a:custGeom>
              <a:avLst/>
              <a:gdLst>
                <a:gd name="T0" fmla="*/ 0 w 120000"/>
                <a:gd name="T1" fmla="*/ 0 h 120000"/>
                <a:gd name="T2" fmla="*/ 120000 w 120000"/>
                <a:gd name="T3" fmla="*/ 120000 h 120000"/>
              </a:gdLst>
              <a:ahLst/>
              <a:cxnLst>
                <a:cxn ang="0">
                  <a:pos x="120000" y="120000"/>
                </a:cxn>
                <a:cxn ang="0">
                  <a:pos x="0" y="120000"/>
                </a:cxn>
                <a:cxn ang="0">
                  <a:pos x="0" y="0"/>
                </a:cxn>
                <a:cxn ang="0">
                  <a:pos x="120000" y="0"/>
                </a:cxn>
                <a:cxn ang="0">
                  <a:pos x="120000" y="120000"/>
                </a:cxn>
                <a:cxn ang="0">
                  <a:pos x="120000" y="120000"/>
                </a:cxn>
              </a:cxnLst>
              <a:rect l="T0" t="T1" r="T2" b="T3"/>
              <a:pathLst>
                <a:path w="120000" h="120000" extrusionOk="0">
                  <a:moveTo>
                    <a:pt x="120000" y="120000"/>
                  </a:moveTo>
                  <a:lnTo>
                    <a:pt x="0" y="120000"/>
                  </a:lnTo>
                  <a:lnTo>
                    <a:pt x="0" y="0"/>
                  </a:lnTo>
                  <a:lnTo>
                    <a:pt x="120000" y="0"/>
                  </a:lnTo>
                  <a:lnTo>
                    <a:pt x="120000" y="120000"/>
                  </a:lnTo>
                  <a:close/>
                </a:path>
              </a:pathLst>
            </a:custGeom>
            <a:gradFill rotWithShape="0">
              <a:gsLst>
                <a:gs pos="0">
                  <a:srgbClr val="001847"/>
                </a:gs>
                <a:gs pos="100000">
                  <a:schemeClr val="bg2"/>
                </a:gs>
              </a:gsLst>
              <a:lin ang="5400000"/>
            </a:gradFill>
            <a:ln w="9525">
              <a:noFill/>
              <a:round/>
              <a:headEnd/>
              <a:tailEnd/>
            </a:ln>
          </p:spPr>
          <p:txBody>
            <a:bodyPr lIns="91425" tIns="45700" rIns="91425" bIns="45700"/>
            <a:lstStyle/>
            <a:p>
              <a:pPr>
                <a:defRPr/>
              </a:pPr>
              <a:endParaRPr lang="en-US"/>
            </a:p>
          </p:txBody>
        </p:sp>
      </p:grpSp>
      <p:sp>
        <p:nvSpPr>
          <p:cNvPr id="1027" name="Shape 8"/>
          <p:cNvSpPr>
            <a:spLocks/>
          </p:cNvSpPr>
          <p:nvPr/>
        </p:nvSpPr>
        <p:spPr bwMode="auto">
          <a:xfrm>
            <a:off x="6242050" y="6269038"/>
            <a:ext cx="2895600" cy="609600"/>
          </a:xfrm>
          <a:custGeom>
            <a:avLst/>
            <a:gdLst>
              <a:gd name="T0" fmla="*/ 0 w 120000"/>
              <a:gd name="T1" fmla="*/ 0 h 120000"/>
              <a:gd name="T2" fmla="*/ 120000 w 120000"/>
              <a:gd name="T3" fmla="*/ 120000 h 120000"/>
            </a:gdLst>
            <a:ahLst/>
            <a:cxnLst>
              <a:cxn ang="0">
                <a:pos x="120000" y="120000"/>
              </a:cxn>
              <a:cxn ang="0">
                <a:pos x="0" y="120000"/>
              </a:cxn>
              <a:cxn ang="0">
                <a:pos x="0" y="0"/>
              </a:cxn>
              <a:cxn ang="0">
                <a:pos x="120000" y="0"/>
              </a:cxn>
              <a:cxn ang="0">
                <a:pos x="120000" y="120000"/>
              </a:cxn>
            </a:cxnLst>
            <a:rect l="T0" t="T1" r="T2" b="T3"/>
            <a:pathLst>
              <a:path w="120000" h="120000" extrusionOk="0">
                <a:moveTo>
                  <a:pt x="120000" y="120000"/>
                </a:moveTo>
                <a:lnTo>
                  <a:pt x="0" y="120000"/>
                </a:lnTo>
                <a:lnTo>
                  <a:pt x="0" y="0"/>
                </a:lnTo>
                <a:lnTo>
                  <a:pt x="120000" y="0"/>
                </a:lnTo>
                <a:lnTo>
                  <a:pt x="120000" y="120000"/>
                </a:lnTo>
                <a:close/>
              </a:path>
            </a:pathLst>
          </a:custGeom>
          <a:gradFill rotWithShape="0">
            <a:gsLst>
              <a:gs pos="0">
                <a:schemeClr val="bg2"/>
              </a:gs>
              <a:gs pos="100000">
                <a:schemeClr val="hlink"/>
              </a:gs>
            </a:gsLst>
            <a:lin ang="18900000"/>
          </a:gradFill>
          <a:ln w="9525">
            <a:noFill/>
            <a:round/>
            <a:headEnd/>
            <a:tailEnd/>
          </a:ln>
        </p:spPr>
        <p:txBody>
          <a:bodyPr lIns="91425" tIns="45700" rIns="91425" bIns="45700"/>
          <a:lstStyle/>
          <a:p>
            <a:pPr>
              <a:defRPr/>
            </a:pPr>
            <a:endParaRPr lang="en-US"/>
          </a:p>
        </p:txBody>
      </p:sp>
      <p:grpSp>
        <p:nvGrpSpPr>
          <p:cNvPr id="1028" name="Shape 9"/>
          <p:cNvGrpSpPr>
            <a:grpSpLocks/>
          </p:cNvGrpSpPr>
          <p:nvPr/>
        </p:nvGrpSpPr>
        <p:grpSpPr bwMode="auto">
          <a:xfrm>
            <a:off x="-1588" y="6034088"/>
            <a:ext cx="7845426" cy="850900"/>
            <a:chOff x="0" y="6019800"/>
            <a:chExt cx="7845425" cy="850899"/>
          </a:xfrm>
        </p:grpSpPr>
        <p:sp>
          <p:nvSpPr>
            <p:cNvPr id="1041" name="Shape 10"/>
            <p:cNvSpPr>
              <a:spLocks/>
            </p:cNvSpPr>
            <p:nvPr/>
          </p:nvSpPr>
          <p:spPr bwMode="auto">
            <a:xfrm>
              <a:off x="2362201" y="6019800"/>
              <a:ext cx="5143499" cy="850899"/>
            </a:xfrm>
            <a:custGeom>
              <a:avLst/>
              <a:gdLst>
                <a:gd name="T0" fmla="*/ 0 w 120000"/>
                <a:gd name="T1" fmla="*/ 0 h 120000"/>
                <a:gd name="T2" fmla="*/ 120000 w 120000"/>
                <a:gd name="T3" fmla="*/ 120000 h 120000"/>
              </a:gdLst>
              <a:ahLst/>
              <a:cxnLst>
                <a:cxn ang="0">
                  <a:pos x="116000" y="105000"/>
                </a:cxn>
                <a:cxn ang="0">
                  <a:pos x="110925" y="88432"/>
                </a:cxn>
                <a:cxn ang="0">
                  <a:pos x="107814" y="83955"/>
                </a:cxn>
                <a:cxn ang="0">
                  <a:pos x="99185" y="51044"/>
                </a:cxn>
                <a:cxn ang="0">
                  <a:pos x="94555" y="16567"/>
                </a:cxn>
                <a:cxn ang="0">
                  <a:pos x="91000" y="1567"/>
                </a:cxn>
                <a:cxn ang="0">
                  <a:pos x="89000" y="10522"/>
                </a:cxn>
                <a:cxn ang="0">
                  <a:pos x="84777" y="16567"/>
                </a:cxn>
                <a:cxn ang="0">
                  <a:pos x="79037" y="16567"/>
                </a:cxn>
                <a:cxn ang="0">
                  <a:pos x="75703" y="28656"/>
                </a:cxn>
                <a:cxn ang="0">
                  <a:pos x="65740" y="49701"/>
                </a:cxn>
                <a:cxn ang="0">
                  <a:pos x="59333" y="40522"/>
                </a:cxn>
                <a:cxn ang="0">
                  <a:pos x="57777" y="22611"/>
                </a:cxn>
                <a:cxn ang="0">
                  <a:pos x="57111" y="19477"/>
                </a:cxn>
                <a:cxn ang="0">
                  <a:pos x="53555" y="13432"/>
                </a:cxn>
                <a:cxn ang="0">
                  <a:pos x="50925" y="16567"/>
                </a:cxn>
                <a:cxn ang="0">
                  <a:pos x="48481" y="19477"/>
                </a:cxn>
                <a:cxn ang="0">
                  <a:pos x="46037" y="2910"/>
                </a:cxn>
                <a:cxn ang="0">
                  <a:pos x="45370" y="0"/>
                </a:cxn>
                <a:cxn ang="0">
                  <a:pos x="44037" y="0"/>
                </a:cxn>
                <a:cxn ang="0">
                  <a:pos x="40962" y="7611"/>
                </a:cxn>
                <a:cxn ang="0">
                  <a:pos x="40962" y="7611"/>
                </a:cxn>
                <a:cxn ang="0">
                  <a:pos x="40518" y="8955"/>
                </a:cxn>
                <a:cxn ang="0">
                  <a:pos x="39629" y="12089"/>
                </a:cxn>
                <a:cxn ang="0">
                  <a:pos x="38296" y="16567"/>
                </a:cxn>
                <a:cxn ang="0">
                  <a:pos x="37185" y="16567"/>
                </a:cxn>
                <a:cxn ang="0">
                  <a:pos x="36518" y="16567"/>
                </a:cxn>
                <a:cxn ang="0">
                  <a:pos x="35407" y="18134"/>
                </a:cxn>
                <a:cxn ang="0">
                  <a:pos x="34074" y="21044"/>
                </a:cxn>
                <a:cxn ang="0">
                  <a:pos x="32740" y="23955"/>
                </a:cxn>
                <a:cxn ang="0">
                  <a:pos x="31222" y="28656"/>
                </a:cxn>
                <a:cxn ang="0">
                  <a:pos x="30111" y="31567"/>
                </a:cxn>
                <a:cxn ang="0">
                  <a:pos x="29222" y="33134"/>
                </a:cxn>
                <a:cxn ang="0">
                  <a:pos x="29000" y="34477"/>
                </a:cxn>
                <a:cxn ang="0">
                  <a:pos x="20592" y="51044"/>
                </a:cxn>
                <a:cxn ang="0">
                  <a:pos x="14592" y="65820"/>
                </a:cxn>
                <a:cxn ang="0">
                  <a:pos x="3962" y="103432"/>
                </a:cxn>
                <a:cxn ang="0">
                  <a:pos x="0" y="120000"/>
                </a:cxn>
                <a:cxn ang="0">
                  <a:pos x="120000" y="120000"/>
                </a:cxn>
                <a:cxn ang="0">
                  <a:pos x="116000" y="105000"/>
                </a:cxn>
                <a:cxn ang="0">
                  <a:pos x="116000" y="105000"/>
                </a:cxn>
              </a:cxnLst>
              <a:rect l="T0" t="T1" r="T2" b="T3"/>
              <a:pathLst>
                <a:path w="120000" h="120000" extrusionOk="0">
                  <a:moveTo>
                    <a:pt x="116000" y="105000"/>
                  </a:moveTo>
                  <a:lnTo>
                    <a:pt x="110925" y="88432"/>
                  </a:lnTo>
                  <a:lnTo>
                    <a:pt x="107814" y="83955"/>
                  </a:lnTo>
                  <a:lnTo>
                    <a:pt x="99185" y="51044"/>
                  </a:lnTo>
                  <a:lnTo>
                    <a:pt x="94555" y="16567"/>
                  </a:lnTo>
                  <a:lnTo>
                    <a:pt x="91000" y="1567"/>
                  </a:lnTo>
                  <a:lnTo>
                    <a:pt x="89000" y="10522"/>
                  </a:lnTo>
                  <a:lnTo>
                    <a:pt x="84777" y="16567"/>
                  </a:lnTo>
                  <a:lnTo>
                    <a:pt x="79037" y="16567"/>
                  </a:lnTo>
                  <a:lnTo>
                    <a:pt x="75703" y="28656"/>
                  </a:lnTo>
                  <a:lnTo>
                    <a:pt x="65740" y="49701"/>
                  </a:lnTo>
                  <a:lnTo>
                    <a:pt x="59333" y="40522"/>
                  </a:lnTo>
                  <a:lnTo>
                    <a:pt x="57777" y="22611"/>
                  </a:lnTo>
                  <a:lnTo>
                    <a:pt x="57111" y="19477"/>
                  </a:lnTo>
                  <a:lnTo>
                    <a:pt x="53555" y="13432"/>
                  </a:lnTo>
                  <a:lnTo>
                    <a:pt x="50925" y="16567"/>
                  </a:lnTo>
                  <a:lnTo>
                    <a:pt x="48481" y="19477"/>
                  </a:lnTo>
                  <a:lnTo>
                    <a:pt x="46037" y="2910"/>
                  </a:lnTo>
                  <a:lnTo>
                    <a:pt x="45370" y="0"/>
                  </a:lnTo>
                  <a:lnTo>
                    <a:pt x="44037" y="0"/>
                  </a:lnTo>
                  <a:lnTo>
                    <a:pt x="40962" y="7611"/>
                  </a:lnTo>
                  <a:lnTo>
                    <a:pt x="40518" y="8955"/>
                  </a:lnTo>
                  <a:lnTo>
                    <a:pt x="39629" y="12089"/>
                  </a:lnTo>
                  <a:lnTo>
                    <a:pt x="38296" y="16567"/>
                  </a:lnTo>
                  <a:lnTo>
                    <a:pt x="37185" y="16567"/>
                  </a:lnTo>
                  <a:lnTo>
                    <a:pt x="36518" y="16567"/>
                  </a:lnTo>
                  <a:lnTo>
                    <a:pt x="35407" y="18134"/>
                  </a:lnTo>
                  <a:lnTo>
                    <a:pt x="34074" y="21044"/>
                  </a:lnTo>
                  <a:lnTo>
                    <a:pt x="32740" y="23955"/>
                  </a:lnTo>
                  <a:lnTo>
                    <a:pt x="31222" y="28656"/>
                  </a:lnTo>
                  <a:lnTo>
                    <a:pt x="30111" y="31567"/>
                  </a:lnTo>
                  <a:lnTo>
                    <a:pt x="29222" y="33134"/>
                  </a:lnTo>
                  <a:lnTo>
                    <a:pt x="29000" y="34477"/>
                  </a:lnTo>
                  <a:lnTo>
                    <a:pt x="20592" y="51044"/>
                  </a:lnTo>
                  <a:lnTo>
                    <a:pt x="14592" y="65820"/>
                  </a:lnTo>
                  <a:lnTo>
                    <a:pt x="3962" y="103432"/>
                  </a:lnTo>
                  <a:lnTo>
                    <a:pt x="0" y="120000"/>
                  </a:lnTo>
                  <a:lnTo>
                    <a:pt x="120000" y="120000"/>
                  </a:lnTo>
                  <a:lnTo>
                    <a:pt x="116000" y="105000"/>
                  </a:lnTo>
                  <a:close/>
                </a:path>
              </a:pathLst>
            </a:custGeom>
            <a:gradFill rotWithShape="0">
              <a:gsLst>
                <a:gs pos="0">
                  <a:srgbClr val="847864"/>
                </a:gs>
                <a:gs pos="100000">
                  <a:schemeClr val="tx1"/>
                </a:gs>
              </a:gsLst>
              <a:lin ang="5400000"/>
            </a:gradFill>
            <a:ln w="9525">
              <a:noFill/>
              <a:round/>
              <a:headEnd/>
              <a:tailEnd/>
            </a:ln>
          </p:spPr>
          <p:txBody>
            <a:bodyPr lIns="91425" tIns="45700" rIns="91425" bIns="45700"/>
            <a:lstStyle/>
            <a:p>
              <a:pPr>
                <a:defRPr/>
              </a:pPr>
              <a:endParaRPr lang="en-US"/>
            </a:p>
          </p:txBody>
        </p:sp>
        <p:grpSp>
          <p:nvGrpSpPr>
            <p:cNvPr id="1042" name="Shape 11"/>
            <p:cNvGrpSpPr>
              <a:grpSpLocks/>
            </p:cNvGrpSpPr>
            <p:nvPr/>
          </p:nvGrpSpPr>
          <p:grpSpPr bwMode="auto">
            <a:xfrm>
              <a:off x="3946525" y="6019800"/>
              <a:ext cx="3898900" cy="850899"/>
              <a:chOff x="3946525" y="6019800"/>
              <a:chExt cx="3898900" cy="850899"/>
            </a:xfrm>
          </p:grpSpPr>
          <p:sp>
            <p:nvSpPr>
              <p:cNvPr id="1044" name="Shape 12"/>
              <p:cNvSpPr>
                <a:spLocks/>
              </p:cNvSpPr>
              <p:nvPr/>
            </p:nvSpPr>
            <p:spPr bwMode="auto">
              <a:xfrm>
                <a:off x="6267450" y="6030912"/>
                <a:ext cx="1577975" cy="839787"/>
              </a:xfrm>
              <a:custGeom>
                <a:avLst/>
                <a:gdLst>
                  <a:gd name="T0" fmla="*/ 0 w 120000"/>
                  <a:gd name="T1" fmla="*/ 0 h 120000"/>
                  <a:gd name="T2" fmla="*/ 120000 w 120000"/>
                  <a:gd name="T3" fmla="*/ 120000 h 120000"/>
                </a:gdLst>
                <a:ahLst/>
                <a:cxnLst>
                  <a:cxn ang="0">
                    <a:pos x="76780" y="84612"/>
                  </a:cxn>
                  <a:cxn ang="0">
                    <a:pos x="59758" y="83931"/>
                  </a:cxn>
                  <a:cxn ang="0">
                    <a:pos x="33802" y="56483"/>
                  </a:cxn>
                  <a:cxn ang="0">
                    <a:pos x="15331" y="14971"/>
                  </a:cxn>
                  <a:cxn ang="0">
                    <a:pos x="0" y="0"/>
                  </a:cxn>
                  <a:cxn ang="0">
                    <a:pos x="2655" y="5897"/>
                  </a:cxn>
                  <a:cxn ang="0">
                    <a:pos x="0" y="14744"/>
                  </a:cxn>
                  <a:cxn ang="0">
                    <a:pos x="3621" y="26994"/>
                  </a:cxn>
                  <a:cxn ang="0">
                    <a:pos x="9054" y="55122"/>
                  </a:cxn>
                  <a:cxn ang="0">
                    <a:pos x="5432" y="95727"/>
                  </a:cxn>
                  <a:cxn ang="0">
                    <a:pos x="24144" y="74631"/>
                  </a:cxn>
                  <a:cxn ang="0">
                    <a:pos x="71468" y="119546"/>
                  </a:cxn>
                  <a:cxn ang="0">
                    <a:pos x="120000" y="120000"/>
                  </a:cxn>
                  <a:cxn ang="0">
                    <a:pos x="99959" y="107296"/>
                  </a:cxn>
                  <a:cxn ang="0">
                    <a:pos x="76780" y="84612"/>
                  </a:cxn>
                </a:cxnLst>
                <a:rect l="T0" t="T1" r="T2" b="T3"/>
                <a:pathLst>
                  <a:path w="120000" h="120000" extrusionOk="0">
                    <a:moveTo>
                      <a:pt x="76780" y="84612"/>
                    </a:moveTo>
                    <a:lnTo>
                      <a:pt x="59758" y="83931"/>
                    </a:lnTo>
                    <a:lnTo>
                      <a:pt x="33802" y="56483"/>
                    </a:lnTo>
                    <a:lnTo>
                      <a:pt x="15331" y="14971"/>
                    </a:lnTo>
                    <a:lnTo>
                      <a:pt x="0" y="0"/>
                    </a:lnTo>
                    <a:lnTo>
                      <a:pt x="2655" y="5897"/>
                    </a:lnTo>
                    <a:lnTo>
                      <a:pt x="0" y="14744"/>
                    </a:lnTo>
                    <a:lnTo>
                      <a:pt x="3621" y="26994"/>
                    </a:lnTo>
                    <a:lnTo>
                      <a:pt x="9054" y="55122"/>
                    </a:lnTo>
                    <a:lnTo>
                      <a:pt x="5432" y="95727"/>
                    </a:lnTo>
                    <a:lnTo>
                      <a:pt x="24144" y="74631"/>
                    </a:lnTo>
                    <a:lnTo>
                      <a:pt x="71468" y="119546"/>
                    </a:lnTo>
                    <a:lnTo>
                      <a:pt x="120000" y="120000"/>
                    </a:lnTo>
                    <a:lnTo>
                      <a:pt x="99959" y="107296"/>
                    </a:lnTo>
                    <a:lnTo>
                      <a:pt x="76780" y="84612"/>
                    </a:lnTo>
                    <a:close/>
                  </a:path>
                </a:pathLst>
              </a:custGeom>
              <a:solidFill>
                <a:schemeClr val="tx1"/>
              </a:solidFill>
              <a:ln w="9525">
                <a:noFill/>
                <a:round/>
                <a:headEnd/>
                <a:tailEnd/>
              </a:ln>
            </p:spPr>
            <p:txBody>
              <a:bodyPr lIns="91425" tIns="45700" rIns="91425" bIns="45700"/>
              <a:lstStyle/>
              <a:p>
                <a:pPr>
                  <a:defRPr/>
                </a:pPr>
                <a:endParaRPr lang="en-US"/>
              </a:p>
            </p:txBody>
          </p:sp>
          <p:sp>
            <p:nvSpPr>
              <p:cNvPr id="1045" name="Shape 13"/>
              <p:cNvSpPr>
                <a:spLocks/>
              </p:cNvSpPr>
              <p:nvPr/>
            </p:nvSpPr>
            <p:spPr bwMode="auto">
              <a:xfrm>
                <a:off x="4249737" y="6019800"/>
                <a:ext cx="295275" cy="627061"/>
              </a:xfrm>
              <a:custGeom>
                <a:avLst/>
                <a:gdLst>
                  <a:gd name="T0" fmla="*/ 0 w 120000"/>
                  <a:gd name="T1" fmla="*/ 0 h 120000"/>
                  <a:gd name="T2" fmla="*/ 120000 w 120000"/>
                  <a:gd name="T3" fmla="*/ 120000 h 120000"/>
                </a:gdLst>
                <a:ahLst/>
                <a:cxnLst>
                  <a:cxn ang="0">
                    <a:pos x="23225" y="0"/>
                  </a:cxn>
                  <a:cxn ang="0">
                    <a:pos x="34838" y="6118"/>
                  </a:cxn>
                  <a:cxn ang="0">
                    <a:pos x="15483" y="10198"/>
                  </a:cxn>
                  <a:cxn ang="0">
                    <a:pos x="11612" y="22436"/>
                  </a:cxn>
                  <a:cxn ang="0">
                    <a:pos x="27096" y="38753"/>
                  </a:cxn>
                  <a:cxn ang="0">
                    <a:pos x="30967" y="55070"/>
                  </a:cxn>
                  <a:cxn ang="0">
                    <a:pos x="0" y="120000"/>
                  </a:cxn>
                  <a:cxn ang="0">
                    <a:pos x="34838" y="79206"/>
                  </a:cxn>
                  <a:cxn ang="0">
                    <a:pos x="54193" y="73427"/>
                  </a:cxn>
                  <a:cxn ang="0">
                    <a:pos x="81290" y="42832"/>
                  </a:cxn>
                  <a:cxn ang="0">
                    <a:pos x="92903" y="40793"/>
                  </a:cxn>
                  <a:cxn ang="0">
                    <a:pos x="92903" y="30594"/>
                  </a:cxn>
                  <a:cxn ang="0">
                    <a:pos x="120000" y="22436"/>
                  </a:cxn>
                  <a:cxn ang="0">
                    <a:pos x="104516" y="20396"/>
                  </a:cxn>
                  <a:cxn ang="0">
                    <a:pos x="23225" y="0"/>
                  </a:cxn>
                </a:cxnLst>
                <a:rect l="T0" t="T1" r="T2" b="T3"/>
                <a:pathLst>
                  <a:path w="120000" h="120000" extrusionOk="0">
                    <a:moveTo>
                      <a:pt x="23225" y="0"/>
                    </a:moveTo>
                    <a:lnTo>
                      <a:pt x="34838" y="6118"/>
                    </a:lnTo>
                    <a:lnTo>
                      <a:pt x="15483" y="10198"/>
                    </a:lnTo>
                    <a:lnTo>
                      <a:pt x="11612" y="22436"/>
                    </a:lnTo>
                    <a:lnTo>
                      <a:pt x="27096" y="38753"/>
                    </a:lnTo>
                    <a:lnTo>
                      <a:pt x="30967" y="55070"/>
                    </a:lnTo>
                    <a:lnTo>
                      <a:pt x="0" y="120000"/>
                    </a:lnTo>
                    <a:lnTo>
                      <a:pt x="34838" y="79206"/>
                    </a:lnTo>
                    <a:lnTo>
                      <a:pt x="54193" y="73427"/>
                    </a:lnTo>
                    <a:lnTo>
                      <a:pt x="81290" y="42832"/>
                    </a:lnTo>
                    <a:lnTo>
                      <a:pt x="92903" y="40793"/>
                    </a:lnTo>
                    <a:lnTo>
                      <a:pt x="92903" y="30594"/>
                    </a:lnTo>
                    <a:lnTo>
                      <a:pt x="120000" y="22436"/>
                    </a:lnTo>
                    <a:lnTo>
                      <a:pt x="104516" y="20396"/>
                    </a:lnTo>
                    <a:lnTo>
                      <a:pt x="23225" y="0"/>
                    </a:lnTo>
                    <a:close/>
                  </a:path>
                </a:pathLst>
              </a:custGeom>
              <a:solidFill>
                <a:schemeClr val="tx1"/>
              </a:solidFill>
              <a:ln w="9525">
                <a:noFill/>
                <a:round/>
                <a:headEnd/>
                <a:tailEnd/>
              </a:ln>
            </p:spPr>
            <p:txBody>
              <a:bodyPr lIns="91425" tIns="45700" rIns="91425" bIns="45700"/>
              <a:lstStyle/>
              <a:p>
                <a:pPr>
                  <a:defRPr/>
                </a:pPr>
                <a:endParaRPr lang="en-US"/>
              </a:p>
            </p:txBody>
          </p:sp>
          <p:sp>
            <p:nvSpPr>
              <p:cNvPr id="1046" name="Shape 14"/>
              <p:cNvSpPr>
                <a:spLocks/>
              </p:cNvSpPr>
              <p:nvPr/>
            </p:nvSpPr>
            <p:spPr bwMode="auto">
              <a:xfrm>
                <a:off x="4810125" y="6180137"/>
                <a:ext cx="600075" cy="430212"/>
              </a:xfrm>
              <a:custGeom>
                <a:avLst/>
                <a:gdLst>
                  <a:gd name="T0" fmla="*/ 0 w 120000"/>
                  <a:gd name="T1" fmla="*/ 0 h 120000"/>
                  <a:gd name="T2" fmla="*/ 120000 w 120000"/>
                  <a:gd name="T3" fmla="*/ 120000 h 120000"/>
                </a:gdLst>
                <a:ahLst/>
                <a:cxnLst>
                  <a:cxn ang="0">
                    <a:pos x="5714" y="0"/>
                  </a:cxn>
                  <a:cxn ang="0">
                    <a:pos x="3809" y="5756"/>
                  </a:cxn>
                  <a:cxn ang="0">
                    <a:pos x="0" y="17712"/>
                  </a:cxn>
                  <a:cxn ang="0">
                    <a:pos x="19047" y="53579"/>
                  </a:cxn>
                  <a:cxn ang="0">
                    <a:pos x="98412" y="120000"/>
                  </a:cxn>
                  <a:cxn ang="0">
                    <a:pos x="92063" y="61549"/>
                  </a:cxn>
                  <a:cxn ang="0">
                    <a:pos x="120000" y="33653"/>
                  </a:cxn>
                  <a:cxn ang="0">
                    <a:pos x="79682" y="41623"/>
                  </a:cxn>
                  <a:cxn ang="0">
                    <a:pos x="28571" y="23911"/>
                  </a:cxn>
                  <a:cxn ang="0">
                    <a:pos x="5714" y="0"/>
                  </a:cxn>
                </a:cxnLst>
                <a:rect l="T0" t="T1" r="T2" b="T3"/>
                <a:pathLst>
                  <a:path w="120000" h="120000" extrusionOk="0">
                    <a:moveTo>
                      <a:pt x="5714" y="0"/>
                    </a:moveTo>
                    <a:lnTo>
                      <a:pt x="3809" y="5756"/>
                    </a:lnTo>
                    <a:lnTo>
                      <a:pt x="0" y="17712"/>
                    </a:lnTo>
                    <a:lnTo>
                      <a:pt x="19047" y="53579"/>
                    </a:lnTo>
                    <a:lnTo>
                      <a:pt x="98412" y="120000"/>
                    </a:lnTo>
                    <a:lnTo>
                      <a:pt x="92063" y="61549"/>
                    </a:lnTo>
                    <a:lnTo>
                      <a:pt x="120000" y="33653"/>
                    </a:lnTo>
                    <a:lnTo>
                      <a:pt x="79682" y="41623"/>
                    </a:lnTo>
                    <a:lnTo>
                      <a:pt x="28571" y="23911"/>
                    </a:lnTo>
                    <a:lnTo>
                      <a:pt x="5714" y="0"/>
                    </a:lnTo>
                    <a:close/>
                  </a:path>
                </a:pathLst>
              </a:custGeom>
              <a:solidFill>
                <a:schemeClr val="tx1"/>
              </a:solidFill>
              <a:ln w="9525">
                <a:noFill/>
                <a:round/>
                <a:headEnd/>
                <a:tailEnd/>
              </a:ln>
            </p:spPr>
            <p:txBody>
              <a:bodyPr lIns="91425" tIns="45700" rIns="91425" bIns="45700"/>
              <a:lstStyle/>
              <a:p>
                <a:pPr>
                  <a:defRPr/>
                </a:pPr>
                <a:endParaRPr lang="en-US"/>
              </a:p>
            </p:txBody>
          </p:sp>
          <p:sp>
            <p:nvSpPr>
              <p:cNvPr id="1047" name="Shape 15"/>
              <p:cNvSpPr>
                <a:spLocks/>
              </p:cNvSpPr>
              <p:nvPr/>
            </p:nvSpPr>
            <p:spPr bwMode="auto">
              <a:xfrm>
                <a:off x="5759450" y="6137275"/>
                <a:ext cx="246062" cy="117475"/>
              </a:xfrm>
              <a:custGeom>
                <a:avLst/>
                <a:gdLst>
                  <a:gd name="T0" fmla="*/ 0 w 120000"/>
                  <a:gd name="T1" fmla="*/ 0 h 120000"/>
                  <a:gd name="T2" fmla="*/ 120000 w 120000"/>
                  <a:gd name="T3" fmla="*/ 120000 h 120000"/>
                </a:gdLst>
                <a:ahLst/>
                <a:cxnLst>
                  <a:cxn ang="0">
                    <a:pos x="88258" y="0"/>
                  </a:cxn>
                  <a:cxn ang="0">
                    <a:pos x="0" y="0"/>
                  </a:cxn>
                  <a:cxn ang="0">
                    <a:pos x="4645" y="10909"/>
                  </a:cxn>
                  <a:cxn ang="0">
                    <a:pos x="4645" y="32727"/>
                  </a:cxn>
                  <a:cxn ang="0">
                    <a:pos x="0" y="43636"/>
                  </a:cxn>
                  <a:cxn ang="0">
                    <a:pos x="60387" y="109090"/>
                  </a:cxn>
                  <a:cxn ang="0">
                    <a:pos x="74322" y="76363"/>
                  </a:cxn>
                  <a:cxn ang="0">
                    <a:pos x="120000" y="120000"/>
                  </a:cxn>
                  <a:cxn ang="0">
                    <a:pos x="97548" y="43636"/>
                  </a:cxn>
                  <a:cxn ang="0">
                    <a:pos x="115354" y="0"/>
                  </a:cxn>
                  <a:cxn ang="0">
                    <a:pos x="88258" y="0"/>
                  </a:cxn>
                </a:cxnLst>
                <a:rect l="T0" t="T1" r="T2" b="T3"/>
                <a:pathLst>
                  <a:path w="120000" h="120000" extrusionOk="0">
                    <a:moveTo>
                      <a:pt x="88258" y="0"/>
                    </a:moveTo>
                    <a:lnTo>
                      <a:pt x="0" y="0"/>
                    </a:lnTo>
                    <a:lnTo>
                      <a:pt x="4645" y="10909"/>
                    </a:lnTo>
                    <a:lnTo>
                      <a:pt x="4645" y="32727"/>
                    </a:lnTo>
                    <a:lnTo>
                      <a:pt x="0" y="43636"/>
                    </a:lnTo>
                    <a:lnTo>
                      <a:pt x="60387" y="109090"/>
                    </a:lnTo>
                    <a:lnTo>
                      <a:pt x="74322" y="76363"/>
                    </a:lnTo>
                    <a:lnTo>
                      <a:pt x="120000" y="120000"/>
                    </a:lnTo>
                    <a:lnTo>
                      <a:pt x="97548" y="43636"/>
                    </a:lnTo>
                    <a:lnTo>
                      <a:pt x="115354" y="0"/>
                    </a:lnTo>
                    <a:lnTo>
                      <a:pt x="88258" y="0"/>
                    </a:lnTo>
                    <a:close/>
                  </a:path>
                </a:pathLst>
              </a:custGeom>
              <a:solidFill>
                <a:schemeClr val="tx1"/>
              </a:solidFill>
              <a:ln w="9525">
                <a:noFill/>
                <a:round/>
                <a:headEnd/>
                <a:tailEnd/>
              </a:ln>
            </p:spPr>
            <p:txBody>
              <a:bodyPr lIns="91425" tIns="45700" rIns="91425" bIns="45700"/>
              <a:lstStyle/>
              <a:p>
                <a:pPr>
                  <a:defRPr/>
                </a:pPr>
                <a:endParaRPr lang="en-US"/>
              </a:p>
            </p:txBody>
          </p:sp>
          <p:sp>
            <p:nvSpPr>
              <p:cNvPr id="1048" name="Shape 16"/>
              <p:cNvSpPr>
                <a:spLocks/>
              </p:cNvSpPr>
              <p:nvPr/>
            </p:nvSpPr>
            <p:spPr bwMode="auto">
              <a:xfrm>
                <a:off x="3946525" y="6126162"/>
                <a:ext cx="66675" cy="128588"/>
              </a:xfrm>
              <a:custGeom>
                <a:avLst/>
                <a:gdLst>
                  <a:gd name="T0" fmla="*/ 0 w 120000"/>
                  <a:gd name="T1" fmla="*/ 0 h 120000"/>
                  <a:gd name="T2" fmla="*/ 120000 w 120000"/>
                  <a:gd name="T3" fmla="*/ 120000 h 120000"/>
                </a:gdLst>
                <a:ahLst/>
                <a:cxnLst>
                  <a:cxn ang="0">
                    <a:pos x="17142" y="60000"/>
                  </a:cxn>
                  <a:cxn ang="0">
                    <a:pos x="0" y="30000"/>
                  </a:cxn>
                  <a:cxn ang="0">
                    <a:pos x="34285" y="10000"/>
                  </a:cxn>
                  <a:cxn ang="0">
                    <a:pos x="0" y="10000"/>
                  </a:cxn>
                  <a:cxn ang="0">
                    <a:pos x="34285" y="10000"/>
                  </a:cxn>
                  <a:cxn ang="0">
                    <a:pos x="68571" y="10000"/>
                  </a:cxn>
                  <a:cxn ang="0">
                    <a:pos x="102857" y="10000"/>
                  </a:cxn>
                  <a:cxn ang="0">
                    <a:pos x="120000" y="0"/>
                  </a:cxn>
                  <a:cxn ang="0">
                    <a:pos x="85714" y="30000"/>
                  </a:cxn>
                  <a:cxn ang="0">
                    <a:pos x="120000" y="80000"/>
                  </a:cxn>
                  <a:cxn ang="0">
                    <a:pos x="34285" y="120000"/>
                  </a:cxn>
                  <a:cxn ang="0">
                    <a:pos x="17142" y="60000"/>
                  </a:cxn>
                </a:cxnLst>
                <a:rect l="T0" t="T1" r="T2" b="T3"/>
                <a:pathLst>
                  <a:path w="120000" h="120000" extrusionOk="0">
                    <a:moveTo>
                      <a:pt x="17142" y="60000"/>
                    </a:moveTo>
                    <a:lnTo>
                      <a:pt x="0" y="30000"/>
                    </a:lnTo>
                    <a:lnTo>
                      <a:pt x="34285" y="10000"/>
                    </a:lnTo>
                    <a:lnTo>
                      <a:pt x="0" y="10000"/>
                    </a:lnTo>
                    <a:lnTo>
                      <a:pt x="34285" y="10000"/>
                    </a:lnTo>
                    <a:lnTo>
                      <a:pt x="68571" y="10000"/>
                    </a:lnTo>
                    <a:lnTo>
                      <a:pt x="102857" y="10000"/>
                    </a:lnTo>
                    <a:lnTo>
                      <a:pt x="120000" y="0"/>
                    </a:lnTo>
                    <a:lnTo>
                      <a:pt x="85714" y="30000"/>
                    </a:lnTo>
                    <a:lnTo>
                      <a:pt x="120000" y="80000"/>
                    </a:lnTo>
                    <a:lnTo>
                      <a:pt x="34285" y="120000"/>
                    </a:lnTo>
                    <a:lnTo>
                      <a:pt x="17142" y="60000"/>
                    </a:lnTo>
                    <a:close/>
                  </a:path>
                </a:pathLst>
              </a:custGeom>
              <a:solidFill>
                <a:schemeClr val="tx1"/>
              </a:solidFill>
              <a:ln w="9525">
                <a:noFill/>
                <a:round/>
                <a:headEnd/>
                <a:tailEnd/>
              </a:ln>
            </p:spPr>
            <p:txBody>
              <a:bodyPr lIns="91425" tIns="45700" rIns="91425" bIns="45700"/>
              <a:lstStyle/>
              <a:p>
                <a:pPr>
                  <a:defRPr/>
                </a:pPr>
                <a:endParaRPr lang="en-US"/>
              </a:p>
            </p:txBody>
          </p:sp>
        </p:grpSp>
        <p:sp>
          <p:nvSpPr>
            <p:cNvPr id="1043" name="Shape 17"/>
            <p:cNvSpPr>
              <a:spLocks/>
            </p:cNvSpPr>
            <p:nvPr/>
          </p:nvSpPr>
          <p:spPr bwMode="auto">
            <a:xfrm>
              <a:off x="0" y="6019800"/>
              <a:ext cx="6311900" cy="849311"/>
            </a:xfrm>
            <a:custGeom>
              <a:avLst/>
              <a:gdLst>
                <a:gd name="T0" fmla="*/ 0 w 120000"/>
                <a:gd name="T1" fmla="*/ 0 h 120000"/>
                <a:gd name="T2" fmla="*/ 120000 w 120000"/>
                <a:gd name="T3" fmla="*/ 120000 h 120000"/>
              </a:gdLst>
              <a:ahLst/>
              <a:cxnLst>
                <a:cxn ang="0">
                  <a:pos x="120000" y="120000"/>
                </a:cxn>
                <a:cxn ang="0">
                  <a:pos x="119818" y="120000"/>
                </a:cxn>
                <a:cxn ang="0">
                  <a:pos x="116016" y="115901"/>
                </a:cxn>
                <a:cxn ang="0">
                  <a:pos x="75060" y="69449"/>
                </a:cxn>
                <a:cxn ang="0">
                  <a:pos x="61539" y="8197"/>
                </a:cxn>
                <a:cxn ang="0">
                  <a:pos x="57555" y="5464"/>
                </a:cxn>
                <a:cxn ang="0">
                  <a:pos x="56830" y="12296"/>
                </a:cxn>
                <a:cxn ang="0">
                  <a:pos x="56106" y="12296"/>
                </a:cxn>
                <a:cxn ang="0">
                  <a:pos x="55231" y="6831"/>
                </a:cxn>
                <a:cxn ang="0">
                  <a:pos x="51428" y="23225"/>
                </a:cxn>
                <a:cxn ang="0">
                  <a:pos x="48531" y="28690"/>
                </a:cxn>
                <a:cxn ang="0">
                  <a:pos x="47112" y="30056"/>
                </a:cxn>
                <a:cxn ang="0">
                  <a:pos x="45120" y="23225"/>
                </a:cxn>
                <a:cxn ang="0">
                  <a:pos x="40955" y="28690"/>
                </a:cxn>
                <a:cxn ang="0">
                  <a:pos x="38782" y="5464"/>
                </a:cxn>
                <a:cxn ang="0">
                  <a:pos x="38631" y="4098"/>
                </a:cxn>
                <a:cxn ang="0">
                  <a:pos x="38088" y="2732"/>
                </a:cxn>
                <a:cxn ang="0">
                  <a:pos x="37364" y="1366"/>
                </a:cxn>
                <a:cxn ang="0">
                  <a:pos x="36820" y="0"/>
                </a:cxn>
                <a:cxn ang="0">
                  <a:pos x="36096" y="0"/>
                </a:cxn>
                <a:cxn ang="0">
                  <a:pos x="35191" y="0"/>
                </a:cxn>
                <a:cxn ang="0">
                  <a:pos x="34466" y="0"/>
                </a:cxn>
                <a:cxn ang="0">
                  <a:pos x="34285" y="0"/>
                </a:cxn>
                <a:cxn ang="0">
                  <a:pos x="34104" y="0"/>
                </a:cxn>
                <a:cxn ang="0">
                  <a:pos x="33923" y="1366"/>
                </a:cxn>
                <a:cxn ang="0">
                  <a:pos x="33742" y="2732"/>
                </a:cxn>
                <a:cxn ang="0">
                  <a:pos x="33199" y="4098"/>
                </a:cxn>
                <a:cxn ang="0">
                  <a:pos x="32837" y="4098"/>
                </a:cxn>
                <a:cxn ang="0">
                  <a:pos x="32293" y="5464"/>
                </a:cxn>
                <a:cxn ang="0">
                  <a:pos x="31750" y="6831"/>
                </a:cxn>
                <a:cxn ang="0">
                  <a:pos x="31207" y="8197"/>
                </a:cxn>
                <a:cxn ang="0">
                  <a:pos x="31026" y="9563"/>
                </a:cxn>
                <a:cxn ang="0">
                  <a:pos x="29245" y="13662"/>
                </a:cxn>
                <a:cxn ang="0">
                  <a:pos x="27796" y="16394"/>
                </a:cxn>
                <a:cxn ang="0">
                  <a:pos x="25804" y="10929"/>
                </a:cxn>
                <a:cxn ang="0">
                  <a:pos x="24899" y="10929"/>
                </a:cxn>
                <a:cxn ang="0">
                  <a:pos x="22907" y="16394"/>
                </a:cxn>
                <a:cxn ang="0">
                  <a:pos x="22183" y="16394"/>
                </a:cxn>
                <a:cxn ang="0">
                  <a:pos x="21307" y="13662"/>
                </a:cxn>
                <a:cxn ang="0">
                  <a:pos x="19315" y="13662"/>
                </a:cxn>
                <a:cxn ang="0">
                  <a:pos x="16418" y="16394"/>
                </a:cxn>
                <a:cxn ang="0">
                  <a:pos x="11740" y="4098"/>
                </a:cxn>
                <a:cxn ang="0">
                  <a:pos x="9748" y="13662"/>
                </a:cxn>
                <a:cxn ang="0">
                  <a:pos x="9567" y="13662"/>
                </a:cxn>
                <a:cxn ang="0">
                  <a:pos x="9205" y="16394"/>
                </a:cxn>
                <a:cxn ang="0">
                  <a:pos x="8661" y="17760"/>
                </a:cxn>
                <a:cxn ang="0">
                  <a:pos x="7937" y="20493"/>
                </a:cxn>
                <a:cxn ang="0">
                  <a:pos x="6126" y="27324"/>
                </a:cxn>
                <a:cxn ang="0">
                  <a:pos x="4496" y="34155"/>
                </a:cxn>
                <a:cxn ang="0">
                  <a:pos x="2354" y="38254"/>
                </a:cxn>
                <a:cxn ang="0">
                  <a:pos x="0" y="40986"/>
                </a:cxn>
                <a:cxn ang="0">
                  <a:pos x="0" y="120000"/>
                </a:cxn>
                <a:cxn ang="0">
                  <a:pos x="30482" y="120000"/>
                </a:cxn>
                <a:cxn ang="0">
                  <a:pos x="112424" y="120000"/>
                </a:cxn>
                <a:cxn ang="0">
                  <a:pos x="120000" y="120000"/>
                </a:cxn>
                <a:cxn ang="0">
                  <a:pos x="120000" y="120000"/>
                </a:cxn>
              </a:cxnLst>
              <a:rect l="T0" t="T1" r="T2" b="T3"/>
              <a:pathLst>
                <a:path w="120000" h="120000" extrusionOk="0">
                  <a:moveTo>
                    <a:pt x="120000" y="120000"/>
                  </a:moveTo>
                  <a:lnTo>
                    <a:pt x="119818" y="120000"/>
                  </a:lnTo>
                  <a:lnTo>
                    <a:pt x="116016" y="115901"/>
                  </a:lnTo>
                  <a:lnTo>
                    <a:pt x="75060" y="69449"/>
                  </a:lnTo>
                  <a:lnTo>
                    <a:pt x="61539" y="8197"/>
                  </a:lnTo>
                  <a:lnTo>
                    <a:pt x="57555" y="5464"/>
                  </a:lnTo>
                  <a:lnTo>
                    <a:pt x="56830" y="12296"/>
                  </a:lnTo>
                  <a:lnTo>
                    <a:pt x="56106" y="12296"/>
                  </a:lnTo>
                  <a:lnTo>
                    <a:pt x="55231" y="6831"/>
                  </a:lnTo>
                  <a:lnTo>
                    <a:pt x="51428" y="23225"/>
                  </a:lnTo>
                  <a:lnTo>
                    <a:pt x="48531" y="28690"/>
                  </a:lnTo>
                  <a:lnTo>
                    <a:pt x="47112" y="30056"/>
                  </a:lnTo>
                  <a:lnTo>
                    <a:pt x="45120" y="23225"/>
                  </a:lnTo>
                  <a:lnTo>
                    <a:pt x="40955" y="28690"/>
                  </a:lnTo>
                  <a:lnTo>
                    <a:pt x="38782" y="5464"/>
                  </a:lnTo>
                  <a:lnTo>
                    <a:pt x="38631" y="4098"/>
                  </a:lnTo>
                  <a:lnTo>
                    <a:pt x="38088" y="2732"/>
                  </a:lnTo>
                  <a:lnTo>
                    <a:pt x="37364" y="1366"/>
                  </a:lnTo>
                  <a:lnTo>
                    <a:pt x="36820" y="0"/>
                  </a:lnTo>
                  <a:lnTo>
                    <a:pt x="36096" y="0"/>
                  </a:lnTo>
                  <a:lnTo>
                    <a:pt x="35191" y="0"/>
                  </a:lnTo>
                  <a:lnTo>
                    <a:pt x="34466" y="0"/>
                  </a:lnTo>
                  <a:lnTo>
                    <a:pt x="34285" y="0"/>
                  </a:lnTo>
                  <a:lnTo>
                    <a:pt x="34104" y="0"/>
                  </a:lnTo>
                  <a:lnTo>
                    <a:pt x="33923" y="1366"/>
                  </a:lnTo>
                  <a:lnTo>
                    <a:pt x="33742" y="2732"/>
                  </a:lnTo>
                  <a:lnTo>
                    <a:pt x="33199" y="4098"/>
                  </a:lnTo>
                  <a:lnTo>
                    <a:pt x="32837" y="4098"/>
                  </a:lnTo>
                  <a:lnTo>
                    <a:pt x="32293" y="5464"/>
                  </a:lnTo>
                  <a:lnTo>
                    <a:pt x="31750" y="6831"/>
                  </a:lnTo>
                  <a:lnTo>
                    <a:pt x="31207" y="8197"/>
                  </a:lnTo>
                  <a:lnTo>
                    <a:pt x="31026" y="9563"/>
                  </a:lnTo>
                  <a:lnTo>
                    <a:pt x="29245" y="13662"/>
                  </a:lnTo>
                  <a:lnTo>
                    <a:pt x="27796" y="16394"/>
                  </a:lnTo>
                  <a:lnTo>
                    <a:pt x="25804" y="10929"/>
                  </a:lnTo>
                  <a:lnTo>
                    <a:pt x="24899" y="10929"/>
                  </a:lnTo>
                  <a:lnTo>
                    <a:pt x="22907" y="16394"/>
                  </a:lnTo>
                  <a:lnTo>
                    <a:pt x="22183" y="16394"/>
                  </a:lnTo>
                  <a:lnTo>
                    <a:pt x="21307" y="13662"/>
                  </a:lnTo>
                  <a:lnTo>
                    <a:pt x="19315" y="13662"/>
                  </a:lnTo>
                  <a:lnTo>
                    <a:pt x="16418" y="16394"/>
                  </a:lnTo>
                  <a:lnTo>
                    <a:pt x="11740" y="4098"/>
                  </a:lnTo>
                  <a:lnTo>
                    <a:pt x="9748" y="13662"/>
                  </a:lnTo>
                  <a:lnTo>
                    <a:pt x="9567" y="13662"/>
                  </a:lnTo>
                  <a:lnTo>
                    <a:pt x="9205" y="16394"/>
                  </a:lnTo>
                  <a:lnTo>
                    <a:pt x="8661" y="17760"/>
                  </a:lnTo>
                  <a:lnTo>
                    <a:pt x="7937" y="20493"/>
                  </a:lnTo>
                  <a:lnTo>
                    <a:pt x="6126" y="27324"/>
                  </a:lnTo>
                  <a:lnTo>
                    <a:pt x="4496" y="34155"/>
                  </a:lnTo>
                  <a:lnTo>
                    <a:pt x="2354" y="38254"/>
                  </a:lnTo>
                  <a:lnTo>
                    <a:pt x="0" y="40986"/>
                  </a:lnTo>
                  <a:lnTo>
                    <a:pt x="0" y="120000"/>
                  </a:lnTo>
                  <a:lnTo>
                    <a:pt x="30482" y="120000"/>
                  </a:lnTo>
                  <a:lnTo>
                    <a:pt x="112424" y="120000"/>
                  </a:lnTo>
                  <a:lnTo>
                    <a:pt x="120000" y="120000"/>
                  </a:lnTo>
                  <a:close/>
                </a:path>
              </a:pathLst>
            </a:custGeom>
            <a:gradFill rotWithShape="0">
              <a:gsLst>
                <a:gs pos="0">
                  <a:srgbClr val="73654F"/>
                </a:gs>
                <a:gs pos="100000">
                  <a:schemeClr val="tx1"/>
                </a:gs>
              </a:gsLst>
              <a:lin ang="5400000"/>
            </a:gradFill>
            <a:ln w="9525">
              <a:noFill/>
              <a:round/>
              <a:headEnd/>
              <a:tailEnd/>
            </a:ln>
          </p:spPr>
          <p:txBody>
            <a:bodyPr lIns="91425" tIns="45700" rIns="91425" bIns="45700"/>
            <a:lstStyle/>
            <a:p>
              <a:pPr>
                <a:defRPr/>
              </a:pPr>
              <a:endParaRPr lang="en-US"/>
            </a:p>
          </p:txBody>
        </p:sp>
      </p:grpSp>
      <p:grpSp>
        <p:nvGrpSpPr>
          <p:cNvPr id="1029" name="Shape 18"/>
          <p:cNvGrpSpPr>
            <a:grpSpLocks/>
          </p:cNvGrpSpPr>
          <p:nvPr/>
        </p:nvGrpSpPr>
        <p:grpSpPr bwMode="auto">
          <a:xfrm>
            <a:off x="627063" y="6021388"/>
            <a:ext cx="5684837" cy="849312"/>
            <a:chOff x="627062" y="6021387"/>
            <a:chExt cx="5684836" cy="849312"/>
          </a:xfrm>
        </p:grpSpPr>
        <p:sp>
          <p:nvSpPr>
            <p:cNvPr id="1035" name="Shape 19"/>
            <p:cNvSpPr>
              <a:spLocks/>
            </p:cNvSpPr>
            <p:nvPr/>
          </p:nvSpPr>
          <p:spPr bwMode="auto">
            <a:xfrm>
              <a:off x="1898649" y="6021387"/>
              <a:ext cx="579438" cy="461962"/>
            </a:xfrm>
            <a:custGeom>
              <a:avLst/>
              <a:gdLst>
                <a:gd name="T0" fmla="*/ 0 w 120000"/>
                <a:gd name="T1" fmla="*/ 0 h 120000"/>
                <a:gd name="T2" fmla="*/ 120000 w 120000"/>
                <a:gd name="T3" fmla="*/ 120000 h 120000"/>
              </a:gdLst>
              <a:ahLst/>
              <a:cxnLst>
                <a:cxn ang="0">
                  <a:pos x="7890" y="10034"/>
                </a:cxn>
                <a:cxn ang="0">
                  <a:pos x="0" y="25087"/>
                </a:cxn>
                <a:cxn ang="0">
                  <a:pos x="21698" y="45156"/>
                </a:cxn>
                <a:cxn ang="0">
                  <a:pos x="47013" y="75261"/>
                </a:cxn>
                <a:cxn ang="0">
                  <a:pos x="62794" y="70243"/>
                </a:cxn>
                <a:cxn ang="0">
                  <a:pos x="112109" y="120000"/>
                </a:cxn>
                <a:cxn ang="0">
                  <a:pos x="100273" y="72752"/>
                </a:cxn>
                <a:cxn ang="0">
                  <a:pos x="119999" y="55191"/>
                </a:cxn>
                <a:cxn ang="0">
                  <a:pos x="118027" y="52682"/>
                </a:cxn>
                <a:cxn ang="0">
                  <a:pos x="110136" y="47665"/>
                </a:cxn>
                <a:cxn ang="0">
                  <a:pos x="98301" y="37630"/>
                </a:cxn>
                <a:cxn ang="0">
                  <a:pos x="84493" y="30104"/>
                </a:cxn>
                <a:cxn ang="0">
                  <a:pos x="70684" y="22578"/>
                </a:cxn>
                <a:cxn ang="0">
                  <a:pos x="56876" y="15052"/>
                </a:cxn>
                <a:cxn ang="0">
                  <a:pos x="47013" y="10034"/>
                </a:cxn>
                <a:cxn ang="0">
                  <a:pos x="43068" y="7526"/>
                </a:cxn>
                <a:cxn ang="0">
                  <a:pos x="35178" y="7526"/>
                </a:cxn>
                <a:cxn ang="0">
                  <a:pos x="31232" y="7526"/>
                </a:cxn>
                <a:cxn ang="0">
                  <a:pos x="23671" y="5017"/>
                </a:cxn>
                <a:cxn ang="0">
                  <a:pos x="21698" y="5017"/>
                </a:cxn>
                <a:cxn ang="0">
                  <a:pos x="17753" y="2508"/>
                </a:cxn>
                <a:cxn ang="0">
                  <a:pos x="13808" y="0"/>
                </a:cxn>
                <a:cxn ang="0">
                  <a:pos x="9863" y="0"/>
                </a:cxn>
                <a:cxn ang="0">
                  <a:pos x="7890" y="10034"/>
                </a:cxn>
              </a:cxnLst>
              <a:rect l="T0" t="T1" r="T2" b="T3"/>
              <a:pathLst>
                <a:path w="120000" h="120000" extrusionOk="0">
                  <a:moveTo>
                    <a:pt x="7890" y="10034"/>
                  </a:moveTo>
                  <a:lnTo>
                    <a:pt x="0" y="25087"/>
                  </a:lnTo>
                  <a:lnTo>
                    <a:pt x="21698" y="45156"/>
                  </a:lnTo>
                  <a:lnTo>
                    <a:pt x="47013" y="75261"/>
                  </a:lnTo>
                  <a:lnTo>
                    <a:pt x="62794" y="70243"/>
                  </a:lnTo>
                  <a:lnTo>
                    <a:pt x="112109" y="120000"/>
                  </a:lnTo>
                  <a:lnTo>
                    <a:pt x="100273" y="72752"/>
                  </a:lnTo>
                  <a:lnTo>
                    <a:pt x="119999" y="55191"/>
                  </a:lnTo>
                  <a:lnTo>
                    <a:pt x="118027" y="52682"/>
                  </a:lnTo>
                  <a:lnTo>
                    <a:pt x="110136" y="47665"/>
                  </a:lnTo>
                  <a:lnTo>
                    <a:pt x="98301" y="37630"/>
                  </a:lnTo>
                  <a:lnTo>
                    <a:pt x="84493" y="30104"/>
                  </a:lnTo>
                  <a:lnTo>
                    <a:pt x="70684" y="22578"/>
                  </a:lnTo>
                  <a:lnTo>
                    <a:pt x="56876" y="15052"/>
                  </a:lnTo>
                  <a:lnTo>
                    <a:pt x="47013" y="10034"/>
                  </a:lnTo>
                  <a:lnTo>
                    <a:pt x="43068" y="7526"/>
                  </a:lnTo>
                  <a:lnTo>
                    <a:pt x="35178" y="7526"/>
                  </a:lnTo>
                  <a:lnTo>
                    <a:pt x="31232" y="7526"/>
                  </a:lnTo>
                  <a:lnTo>
                    <a:pt x="23671" y="5017"/>
                  </a:lnTo>
                  <a:lnTo>
                    <a:pt x="21698" y="5017"/>
                  </a:lnTo>
                  <a:lnTo>
                    <a:pt x="17753" y="2508"/>
                  </a:lnTo>
                  <a:lnTo>
                    <a:pt x="13808" y="0"/>
                  </a:lnTo>
                  <a:lnTo>
                    <a:pt x="9863" y="0"/>
                  </a:lnTo>
                  <a:lnTo>
                    <a:pt x="7890" y="10034"/>
                  </a:lnTo>
                  <a:close/>
                </a:path>
              </a:pathLst>
            </a:custGeom>
            <a:solidFill>
              <a:schemeClr val="tx1"/>
            </a:solidFill>
            <a:ln w="9525">
              <a:noFill/>
              <a:round/>
              <a:headEnd/>
              <a:tailEnd/>
            </a:ln>
          </p:spPr>
          <p:txBody>
            <a:bodyPr lIns="91425" tIns="45700" rIns="91425" bIns="45700"/>
            <a:lstStyle/>
            <a:p>
              <a:pPr>
                <a:defRPr/>
              </a:pPr>
              <a:endParaRPr lang="en-US"/>
            </a:p>
          </p:txBody>
        </p:sp>
        <p:sp>
          <p:nvSpPr>
            <p:cNvPr id="1036" name="Shape 20"/>
            <p:cNvSpPr>
              <a:spLocks/>
            </p:cNvSpPr>
            <p:nvPr/>
          </p:nvSpPr>
          <p:spPr bwMode="auto">
            <a:xfrm>
              <a:off x="3084512" y="6078537"/>
              <a:ext cx="3227386" cy="792162"/>
            </a:xfrm>
            <a:custGeom>
              <a:avLst/>
              <a:gdLst>
                <a:gd name="T0" fmla="*/ 0 w 120000"/>
                <a:gd name="T1" fmla="*/ 0 h 120000"/>
                <a:gd name="T2" fmla="*/ 120000 w 120000"/>
                <a:gd name="T3" fmla="*/ 120000 h 120000"/>
              </a:gdLst>
              <a:ahLst/>
              <a:cxnLst>
                <a:cxn ang="0">
                  <a:pos x="10978" y="4328"/>
                </a:cxn>
                <a:cxn ang="0">
                  <a:pos x="8145" y="1442"/>
                </a:cxn>
                <a:cxn ang="0">
                  <a:pos x="5666" y="0"/>
                </a:cxn>
                <a:cxn ang="0">
                  <a:pos x="2124" y="0"/>
                </a:cxn>
                <a:cxn ang="0">
                  <a:pos x="708" y="6012"/>
                </a:cxn>
                <a:cxn ang="0">
                  <a:pos x="0" y="30781"/>
                </a:cxn>
                <a:cxn ang="0">
                  <a:pos x="3541" y="25010"/>
                </a:cxn>
                <a:cxn ang="0">
                  <a:pos x="5312" y="32224"/>
                </a:cxn>
                <a:cxn ang="0">
                  <a:pos x="8853" y="36793"/>
                </a:cxn>
                <a:cxn ang="0">
                  <a:pos x="12336" y="65651"/>
                </a:cxn>
                <a:cxn ang="0">
                  <a:pos x="23669" y="86332"/>
                </a:cxn>
                <a:cxn ang="0">
                  <a:pos x="45863" y="86332"/>
                </a:cxn>
                <a:cxn ang="0">
                  <a:pos x="120000" y="120000"/>
                </a:cxn>
                <a:cxn ang="0">
                  <a:pos x="117520" y="118557"/>
                </a:cxn>
                <a:cxn ang="0">
                  <a:pos x="39901" y="58436"/>
                </a:cxn>
                <a:cxn ang="0">
                  <a:pos x="30339" y="38236"/>
                </a:cxn>
                <a:cxn ang="0">
                  <a:pos x="25086" y="26452"/>
                </a:cxn>
                <a:cxn ang="0">
                  <a:pos x="21544" y="22124"/>
                </a:cxn>
                <a:cxn ang="0">
                  <a:pos x="16586" y="14669"/>
                </a:cxn>
                <a:cxn ang="0">
                  <a:pos x="10978" y="4328"/>
                </a:cxn>
              </a:cxnLst>
              <a:rect l="T0" t="T1" r="T2" b="T3"/>
              <a:pathLst>
                <a:path w="120000" h="120000" extrusionOk="0">
                  <a:moveTo>
                    <a:pt x="10978" y="4328"/>
                  </a:moveTo>
                  <a:lnTo>
                    <a:pt x="8145" y="1442"/>
                  </a:lnTo>
                  <a:lnTo>
                    <a:pt x="5666" y="0"/>
                  </a:lnTo>
                  <a:lnTo>
                    <a:pt x="2124" y="0"/>
                  </a:lnTo>
                  <a:lnTo>
                    <a:pt x="708" y="6012"/>
                  </a:lnTo>
                  <a:lnTo>
                    <a:pt x="0" y="30781"/>
                  </a:lnTo>
                  <a:lnTo>
                    <a:pt x="3541" y="25010"/>
                  </a:lnTo>
                  <a:lnTo>
                    <a:pt x="5312" y="32224"/>
                  </a:lnTo>
                  <a:lnTo>
                    <a:pt x="8853" y="36793"/>
                  </a:lnTo>
                  <a:lnTo>
                    <a:pt x="12336" y="65651"/>
                  </a:lnTo>
                  <a:lnTo>
                    <a:pt x="23669" y="86332"/>
                  </a:lnTo>
                  <a:lnTo>
                    <a:pt x="45863" y="86332"/>
                  </a:lnTo>
                  <a:lnTo>
                    <a:pt x="120000" y="120000"/>
                  </a:lnTo>
                  <a:lnTo>
                    <a:pt x="117520" y="118557"/>
                  </a:lnTo>
                  <a:lnTo>
                    <a:pt x="39901" y="58436"/>
                  </a:lnTo>
                  <a:lnTo>
                    <a:pt x="30339" y="38236"/>
                  </a:lnTo>
                  <a:lnTo>
                    <a:pt x="25086" y="26452"/>
                  </a:lnTo>
                  <a:lnTo>
                    <a:pt x="21544" y="22124"/>
                  </a:lnTo>
                  <a:lnTo>
                    <a:pt x="16586" y="14669"/>
                  </a:lnTo>
                  <a:lnTo>
                    <a:pt x="10978" y="4328"/>
                  </a:lnTo>
                  <a:close/>
                </a:path>
              </a:pathLst>
            </a:custGeom>
            <a:solidFill>
              <a:schemeClr val="tx1"/>
            </a:solidFill>
            <a:ln w="9525">
              <a:noFill/>
              <a:round/>
              <a:headEnd/>
              <a:tailEnd/>
            </a:ln>
          </p:spPr>
          <p:txBody>
            <a:bodyPr lIns="91425" tIns="45700" rIns="91425" bIns="45700"/>
            <a:lstStyle/>
            <a:p>
              <a:pPr>
                <a:defRPr/>
              </a:pPr>
              <a:endParaRPr lang="en-US"/>
            </a:p>
          </p:txBody>
        </p:sp>
        <p:sp>
          <p:nvSpPr>
            <p:cNvPr id="1037" name="Shape 21"/>
            <p:cNvSpPr>
              <a:spLocks/>
            </p:cNvSpPr>
            <p:nvPr/>
          </p:nvSpPr>
          <p:spPr bwMode="auto">
            <a:xfrm>
              <a:off x="2905124" y="6069012"/>
              <a:ext cx="112713" cy="96837"/>
            </a:xfrm>
            <a:custGeom>
              <a:avLst/>
              <a:gdLst>
                <a:gd name="T0" fmla="*/ 0 w 120000"/>
                <a:gd name="T1" fmla="*/ 0 h 120000"/>
                <a:gd name="T2" fmla="*/ 120000 w 120000"/>
                <a:gd name="T3" fmla="*/ 120000 h 120000"/>
              </a:gdLst>
              <a:ahLst/>
              <a:cxnLst>
                <a:cxn ang="0">
                  <a:pos x="0" y="36000"/>
                </a:cxn>
                <a:cxn ang="0">
                  <a:pos x="10140" y="36000"/>
                </a:cxn>
                <a:cxn ang="0">
                  <a:pos x="20281" y="24000"/>
                </a:cxn>
                <a:cxn ang="0">
                  <a:pos x="10140" y="12000"/>
                </a:cxn>
                <a:cxn ang="0">
                  <a:pos x="0" y="0"/>
                </a:cxn>
                <a:cxn ang="0">
                  <a:pos x="49014" y="36000"/>
                </a:cxn>
                <a:cxn ang="0">
                  <a:pos x="89577" y="36000"/>
                </a:cxn>
                <a:cxn ang="0">
                  <a:pos x="99718" y="60000"/>
                </a:cxn>
                <a:cxn ang="0">
                  <a:pos x="109859" y="84000"/>
                </a:cxn>
                <a:cxn ang="0">
                  <a:pos x="120000" y="108000"/>
                </a:cxn>
                <a:cxn ang="0">
                  <a:pos x="120000" y="120000"/>
                </a:cxn>
                <a:cxn ang="0">
                  <a:pos x="99718" y="108000"/>
                </a:cxn>
                <a:cxn ang="0">
                  <a:pos x="79436" y="84000"/>
                </a:cxn>
                <a:cxn ang="0">
                  <a:pos x="38873" y="60000"/>
                </a:cxn>
                <a:cxn ang="0">
                  <a:pos x="38873" y="72000"/>
                </a:cxn>
                <a:cxn ang="0">
                  <a:pos x="30422" y="84000"/>
                </a:cxn>
                <a:cxn ang="0">
                  <a:pos x="20281" y="96000"/>
                </a:cxn>
                <a:cxn ang="0">
                  <a:pos x="10140" y="96000"/>
                </a:cxn>
                <a:cxn ang="0">
                  <a:pos x="10140" y="72000"/>
                </a:cxn>
                <a:cxn ang="0">
                  <a:pos x="0" y="36000"/>
                </a:cxn>
              </a:cxnLst>
              <a:rect l="T0" t="T1" r="T2" b="T3"/>
              <a:pathLst>
                <a:path w="120000" h="120000" extrusionOk="0">
                  <a:moveTo>
                    <a:pt x="0" y="36000"/>
                  </a:moveTo>
                  <a:lnTo>
                    <a:pt x="10140" y="36000"/>
                  </a:lnTo>
                  <a:lnTo>
                    <a:pt x="20281" y="24000"/>
                  </a:lnTo>
                  <a:lnTo>
                    <a:pt x="10140" y="12000"/>
                  </a:lnTo>
                  <a:lnTo>
                    <a:pt x="0" y="0"/>
                  </a:lnTo>
                  <a:lnTo>
                    <a:pt x="49014" y="36000"/>
                  </a:lnTo>
                  <a:lnTo>
                    <a:pt x="89577" y="36000"/>
                  </a:lnTo>
                  <a:lnTo>
                    <a:pt x="99718" y="60000"/>
                  </a:lnTo>
                  <a:lnTo>
                    <a:pt x="109859" y="84000"/>
                  </a:lnTo>
                  <a:lnTo>
                    <a:pt x="120000" y="108000"/>
                  </a:lnTo>
                  <a:lnTo>
                    <a:pt x="120000" y="120000"/>
                  </a:lnTo>
                  <a:lnTo>
                    <a:pt x="99718" y="108000"/>
                  </a:lnTo>
                  <a:lnTo>
                    <a:pt x="79436" y="84000"/>
                  </a:lnTo>
                  <a:lnTo>
                    <a:pt x="38873" y="60000"/>
                  </a:lnTo>
                  <a:lnTo>
                    <a:pt x="38873" y="72000"/>
                  </a:lnTo>
                  <a:lnTo>
                    <a:pt x="30422" y="84000"/>
                  </a:lnTo>
                  <a:lnTo>
                    <a:pt x="20281" y="96000"/>
                  </a:lnTo>
                  <a:lnTo>
                    <a:pt x="10140" y="96000"/>
                  </a:lnTo>
                  <a:lnTo>
                    <a:pt x="10140" y="72000"/>
                  </a:lnTo>
                  <a:lnTo>
                    <a:pt x="0" y="36000"/>
                  </a:lnTo>
                  <a:close/>
                </a:path>
              </a:pathLst>
            </a:custGeom>
            <a:solidFill>
              <a:schemeClr val="tx1"/>
            </a:solidFill>
            <a:ln w="9525">
              <a:noFill/>
              <a:round/>
              <a:headEnd/>
              <a:tailEnd/>
            </a:ln>
          </p:spPr>
          <p:txBody>
            <a:bodyPr lIns="91425" tIns="45700" rIns="91425" bIns="45700"/>
            <a:lstStyle/>
            <a:p>
              <a:pPr>
                <a:defRPr/>
              </a:pPr>
              <a:endParaRPr lang="en-US"/>
            </a:p>
          </p:txBody>
        </p:sp>
        <p:sp>
          <p:nvSpPr>
            <p:cNvPr id="1038" name="Shape 22"/>
            <p:cNvSpPr>
              <a:spLocks/>
            </p:cNvSpPr>
            <p:nvPr/>
          </p:nvSpPr>
          <p:spPr bwMode="auto">
            <a:xfrm>
              <a:off x="1357312" y="6099174"/>
              <a:ext cx="255587" cy="260350"/>
            </a:xfrm>
            <a:custGeom>
              <a:avLst/>
              <a:gdLst>
                <a:gd name="T0" fmla="*/ 0 w 120000"/>
                <a:gd name="T1" fmla="*/ 0 h 120000"/>
                <a:gd name="T2" fmla="*/ 120000 w 120000"/>
                <a:gd name="T3" fmla="*/ 120000 h 120000"/>
              </a:gdLst>
              <a:ahLst/>
              <a:cxnLst>
                <a:cxn ang="0">
                  <a:pos x="22360" y="0"/>
                </a:cxn>
                <a:cxn ang="0">
                  <a:pos x="35776" y="4444"/>
                </a:cxn>
                <a:cxn ang="0">
                  <a:pos x="53664" y="4444"/>
                </a:cxn>
                <a:cxn ang="0">
                  <a:pos x="84968" y="8888"/>
                </a:cxn>
                <a:cxn ang="0">
                  <a:pos x="71552" y="40000"/>
                </a:cxn>
                <a:cxn ang="0">
                  <a:pos x="71552" y="44444"/>
                </a:cxn>
                <a:cxn ang="0">
                  <a:pos x="76024" y="53333"/>
                </a:cxn>
                <a:cxn ang="0">
                  <a:pos x="80496" y="62222"/>
                </a:cxn>
                <a:cxn ang="0">
                  <a:pos x="89440" y="71111"/>
                </a:cxn>
                <a:cxn ang="0">
                  <a:pos x="106583" y="84444"/>
                </a:cxn>
                <a:cxn ang="0">
                  <a:pos x="115527" y="102222"/>
                </a:cxn>
                <a:cxn ang="0">
                  <a:pos x="120000" y="115555"/>
                </a:cxn>
                <a:cxn ang="0">
                  <a:pos x="120000" y="120000"/>
                </a:cxn>
                <a:cxn ang="0">
                  <a:pos x="71552" y="75555"/>
                </a:cxn>
                <a:cxn ang="0">
                  <a:pos x="22360" y="40000"/>
                </a:cxn>
                <a:cxn ang="0">
                  <a:pos x="0" y="0"/>
                </a:cxn>
                <a:cxn ang="0">
                  <a:pos x="22360" y="0"/>
                </a:cxn>
              </a:cxnLst>
              <a:rect l="T0" t="T1" r="T2" b="T3"/>
              <a:pathLst>
                <a:path w="120000" h="120000" extrusionOk="0">
                  <a:moveTo>
                    <a:pt x="22360" y="0"/>
                  </a:moveTo>
                  <a:lnTo>
                    <a:pt x="35776" y="4444"/>
                  </a:lnTo>
                  <a:lnTo>
                    <a:pt x="53664" y="4444"/>
                  </a:lnTo>
                  <a:lnTo>
                    <a:pt x="84968" y="8888"/>
                  </a:lnTo>
                  <a:lnTo>
                    <a:pt x="71552" y="40000"/>
                  </a:lnTo>
                  <a:lnTo>
                    <a:pt x="71552" y="44444"/>
                  </a:lnTo>
                  <a:lnTo>
                    <a:pt x="76024" y="53333"/>
                  </a:lnTo>
                  <a:lnTo>
                    <a:pt x="80496" y="62222"/>
                  </a:lnTo>
                  <a:lnTo>
                    <a:pt x="89440" y="71111"/>
                  </a:lnTo>
                  <a:lnTo>
                    <a:pt x="106583" y="84444"/>
                  </a:lnTo>
                  <a:lnTo>
                    <a:pt x="115527" y="102222"/>
                  </a:lnTo>
                  <a:lnTo>
                    <a:pt x="120000" y="115555"/>
                  </a:lnTo>
                  <a:lnTo>
                    <a:pt x="120000" y="120000"/>
                  </a:lnTo>
                  <a:lnTo>
                    <a:pt x="71552" y="75555"/>
                  </a:lnTo>
                  <a:lnTo>
                    <a:pt x="22360" y="40000"/>
                  </a:lnTo>
                  <a:lnTo>
                    <a:pt x="0" y="0"/>
                  </a:lnTo>
                  <a:lnTo>
                    <a:pt x="22360" y="0"/>
                  </a:lnTo>
                  <a:close/>
                </a:path>
              </a:pathLst>
            </a:custGeom>
            <a:solidFill>
              <a:schemeClr val="tx1"/>
            </a:solidFill>
            <a:ln w="9525">
              <a:noFill/>
              <a:round/>
              <a:headEnd/>
              <a:tailEnd/>
            </a:ln>
          </p:spPr>
          <p:txBody>
            <a:bodyPr lIns="91425" tIns="45700" rIns="91425" bIns="45700"/>
            <a:lstStyle/>
            <a:p>
              <a:pPr>
                <a:defRPr/>
              </a:pPr>
              <a:endParaRPr lang="en-US"/>
            </a:p>
          </p:txBody>
        </p:sp>
        <p:sp>
          <p:nvSpPr>
            <p:cNvPr id="1039" name="Shape 23"/>
            <p:cNvSpPr>
              <a:spLocks/>
            </p:cNvSpPr>
            <p:nvPr/>
          </p:nvSpPr>
          <p:spPr bwMode="auto">
            <a:xfrm>
              <a:off x="1120774" y="6118224"/>
              <a:ext cx="93663" cy="96838"/>
            </a:xfrm>
            <a:custGeom>
              <a:avLst/>
              <a:gdLst>
                <a:gd name="T0" fmla="*/ 0 w 120000"/>
                <a:gd name="T1" fmla="*/ 0 h 120000"/>
                <a:gd name="T2" fmla="*/ 120000 w 120000"/>
                <a:gd name="T3" fmla="*/ 120000 h 120000"/>
              </a:gdLst>
              <a:ahLst/>
              <a:cxnLst>
                <a:cxn ang="0">
                  <a:pos x="120000" y="12000"/>
                </a:cxn>
                <a:cxn ang="0">
                  <a:pos x="83389" y="60000"/>
                </a:cxn>
                <a:cxn ang="0">
                  <a:pos x="83389" y="72000"/>
                </a:cxn>
                <a:cxn ang="0">
                  <a:pos x="95593" y="84000"/>
                </a:cxn>
                <a:cxn ang="0">
                  <a:pos x="107796" y="108000"/>
                </a:cxn>
                <a:cxn ang="0">
                  <a:pos x="107796" y="120000"/>
                </a:cxn>
                <a:cxn ang="0">
                  <a:pos x="95593" y="108000"/>
                </a:cxn>
                <a:cxn ang="0">
                  <a:pos x="71186" y="96000"/>
                </a:cxn>
                <a:cxn ang="0">
                  <a:pos x="46779" y="72000"/>
                </a:cxn>
                <a:cxn ang="0">
                  <a:pos x="34576" y="60000"/>
                </a:cxn>
                <a:cxn ang="0">
                  <a:pos x="0" y="0"/>
                </a:cxn>
                <a:cxn ang="0">
                  <a:pos x="120000" y="12000"/>
                </a:cxn>
              </a:cxnLst>
              <a:rect l="T0" t="T1" r="T2" b="T3"/>
              <a:pathLst>
                <a:path w="120000" h="120000" extrusionOk="0">
                  <a:moveTo>
                    <a:pt x="120000" y="12000"/>
                  </a:moveTo>
                  <a:lnTo>
                    <a:pt x="83389" y="60000"/>
                  </a:lnTo>
                  <a:lnTo>
                    <a:pt x="83389" y="72000"/>
                  </a:lnTo>
                  <a:lnTo>
                    <a:pt x="95593" y="84000"/>
                  </a:lnTo>
                  <a:lnTo>
                    <a:pt x="107796" y="108000"/>
                  </a:lnTo>
                  <a:lnTo>
                    <a:pt x="107796" y="120000"/>
                  </a:lnTo>
                  <a:lnTo>
                    <a:pt x="95593" y="108000"/>
                  </a:lnTo>
                  <a:lnTo>
                    <a:pt x="71186" y="96000"/>
                  </a:lnTo>
                  <a:lnTo>
                    <a:pt x="46779" y="72000"/>
                  </a:lnTo>
                  <a:lnTo>
                    <a:pt x="34576" y="60000"/>
                  </a:lnTo>
                  <a:lnTo>
                    <a:pt x="0" y="0"/>
                  </a:lnTo>
                  <a:lnTo>
                    <a:pt x="120000" y="12000"/>
                  </a:lnTo>
                  <a:close/>
                </a:path>
              </a:pathLst>
            </a:custGeom>
            <a:solidFill>
              <a:schemeClr val="tx1"/>
            </a:solidFill>
            <a:ln w="9525">
              <a:noFill/>
              <a:round/>
              <a:headEnd/>
              <a:tailEnd/>
            </a:ln>
          </p:spPr>
          <p:txBody>
            <a:bodyPr lIns="91425" tIns="45700" rIns="91425" bIns="45700"/>
            <a:lstStyle/>
            <a:p>
              <a:pPr>
                <a:defRPr/>
              </a:pPr>
              <a:endParaRPr lang="en-US"/>
            </a:p>
          </p:txBody>
        </p:sp>
        <p:sp>
          <p:nvSpPr>
            <p:cNvPr id="1040" name="Shape 24"/>
            <p:cNvSpPr>
              <a:spLocks/>
            </p:cNvSpPr>
            <p:nvPr/>
          </p:nvSpPr>
          <p:spPr bwMode="auto">
            <a:xfrm>
              <a:off x="627062" y="6049962"/>
              <a:ext cx="388937" cy="328612"/>
            </a:xfrm>
            <a:custGeom>
              <a:avLst/>
              <a:gdLst>
                <a:gd name="T0" fmla="*/ 0 w 120000"/>
                <a:gd name="T1" fmla="*/ 0 h 120000"/>
                <a:gd name="T2" fmla="*/ 120000 w 120000"/>
                <a:gd name="T3" fmla="*/ 120000 h 120000"/>
              </a:gdLst>
              <a:ahLst/>
              <a:cxnLst>
                <a:cxn ang="0">
                  <a:pos x="114122" y="21176"/>
                </a:cxn>
                <a:cxn ang="0">
                  <a:pos x="120000" y="24705"/>
                </a:cxn>
                <a:cxn ang="0">
                  <a:pos x="102367" y="49411"/>
                </a:cxn>
                <a:cxn ang="0">
                  <a:pos x="70040" y="77647"/>
                </a:cxn>
                <a:cxn ang="0">
                  <a:pos x="81795" y="91764"/>
                </a:cxn>
                <a:cxn ang="0">
                  <a:pos x="87673" y="120000"/>
                </a:cxn>
                <a:cxn ang="0">
                  <a:pos x="37714" y="77647"/>
                </a:cxn>
                <a:cxn ang="0">
                  <a:pos x="23020" y="49411"/>
                </a:cxn>
                <a:cxn ang="0">
                  <a:pos x="43591" y="38823"/>
                </a:cxn>
                <a:cxn ang="0">
                  <a:pos x="28897" y="21176"/>
                </a:cxn>
                <a:cxn ang="0">
                  <a:pos x="0" y="7058"/>
                </a:cxn>
                <a:cxn ang="0">
                  <a:pos x="0" y="0"/>
                </a:cxn>
                <a:cxn ang="0">
                  <a:pos x="2938" y="0"/>
                </a:cxn>
                <a:cxn ang="0">
                  <a:pos x="5877" y="0"/>
                </a:cxn>
                <a:cxn ang="0">
                  <a:pos x="23020" y="3529"/>
                </a:cxn>
                <a:cxn ang="0">
                  <a:pos x="37714" y="3529"/>
                </a:cxn>
                <a:cxn ang="0">
                  <a:pos x="40653" y="3529"/>
                </a:cxn>
                <a:cxn ang="0">
                  <a:pos x="43591" y="3529"/>
                </a:cxn>
                <a:cxn ang="0">
                  <a:pos x="49469" y="7058"/>
                </a:cxn>
                <a:cxn ang="0">
                  <a:pos x="61224" y="7058"/>
                </a:cxn>
                <a:cxn ang="0">
                  <a:pos x="70040" y="10588"/>
                </a:cxn>
                <a:cxn ang="0">
                  <a:pos x="72979" y="10588"/>
                </a:cxn>
                <a:cxn ang="0">
                  <a:pos x="99428" y="14117"/>
                </a:cxn>
                <a:cxn ang="0">
                  <a:pos x="114122" y="21176"/>
                </a:cxn>
              </a:cxnLst>
              <a:rect l="T0" t="T1" r="T2" b="T3"/>
              <a:pathLst>
                <a:path w="120000" h="120000" extrusionOk="0">
                  <a:moveTo>
                    <a:pt x="114122" y="21176"/>
                  </a:moveTo>
                  <a:lnTo>
                    <a:pt x="120000" y="24705"/>
                  </a:lnTo>
                  <a:lnTo>
                    <a:pt x="102367" y="49411"/>
                  </a:lnTo>
                  <a:lnTo>
                    <a:pt x="70040" y="77647"/>
                  </a:lnTo>
                  <a:lnTo>
                    <a:pt x="81795" y="91764"/>
                  </a:lnTo>
                  <a:lnTo>
                    <a:pt x="87673" y="120000"/>
                  </a:lnTo>
                  <a:lnTo>
                    <a:pt x="37714" y="77647"/>
                  </a:lnTo>
                  <a:lnTo>
                    <a:pt x="23020" y="49411"/>
                  </a:lnTo>
                  <a:lnTo>
                    <a:pt x="43591" y="38823"/>
                  </a:lnTo>
                  <a:lnTo>
                    <a:pt x="28897" y="21176"/>
                  </a:lnTo>
                  <a:lnTo>
                    <a:pt x="0" y="7058"/>
                  </a:lnTo>
                  <a:lnTo>
                    <a:pt x="0" y="0"/>
                  </a:lnTo>
                  <a:lnTo>
                    <a:pt x="2938" y="0"/>
                  </a:lnTo>
                  <a:lnTo>
                    <a:pt x="5877" y="0"/>
                  </a:lnTo>
                  <a:lnTo>
                    <a:pt x="23020" y="3529"/>
                  </a:lnTo>
                  <a:lnTo>
                    <a:pt x="37714" y="3529"/>
                  </a:lnTo>
                  <a:lnTo>
                    <a:pt x="40653" y="3529"/>
                  </a:lnTo>
                  <a:lnTo>
                    <a:pt x="43591" y="3529"/>
                  </a:lnTo>
                  <a:lnTo>
                    <a:pt x="49469" y="7058"/>
                  </a:lnTo>
                  <a:lnTo>
                    <a:pt x="61224" y="7058"/>
                  </a:lnTo>
                  <a:lnTo>
                    <a:pt x="70040" y="10588"/>
                  </a:lnTo>
                  <a:lnTo>
                    <a:pt x="72979" y="10588"/>
                  </a:lnTo>
                  <a:lnTo>
                    <a:pt x="99428" y="14117"/>
                  </a:lnTo>
                  <a:lnTo>
                    <a:pt x="114122" y="21176"/>
                  </a:lnTo>
                  <a:close/>
                </a:path>
              </a:pathLst>
            </a:custGeom>
            <a:solidFill>
              <a:schemeClr val="tx1"/>
            </a:solidFill>
            <a:ln w="9525">
              <a:noFill/>
              <a:round/>
              <a:headEnd/>
              <a:tailEnd/>
            </a:ln>
          </p:spPr>
          <p:txBody>
            <a:bodyPr lIns="91425" tIns="45700" rIns="91425" bIns="45700"/>
            <a:lstStyle/>
            <a:p>
              <a:pPr>
                <a:defRPr/>
              </a:pPr>
              <a:endParaRPr lang="en-US"/>
            </a:p>
          </p:txBody>
        </p:sp>
      </p:grpSp>
      <p:sp>
        <p:nvSpPr>
          <p:cNvPr id="1030" name="Shape 25"/>
          <p:cNvSpPr txBox="1">
            <a:spLocks noGrp="1"/>
          </p:cNvSpPr>
          <p:nvPr>
            <p:ph type="title"/>
          </p:nvPr>
        </p:nvSpPr>
        <p:spPr bwMode="auto">
          <a:xfrm>
            <a:off x="457200" y="228600"/>
            <a:ext cx="8229600" cy="1143000"/>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bodyPr>
          <a:lstStyle/>
          <a:p>
            <a:pPr lvl="0"/>
            <a:endParaRPr lang="en-US" smtClean="0">
              <a:sym typeface="Arial" charset="0"/>
            </a:endParaRPr>
          </a:p>
        </p:txBody>
      </p:sp>
      <p:sp>
        <p:nvSpPr>
          <p:cNvPr id="1031" name="Shape 26"/>
          <p:cNvSpPr txBox="1">
            <a:spLocks noGrp="1"/>
          </p:cNvSpPr>
          <p:nvPr>
            <p:ph type="body" idx="1"/>
          </p:nvPr>
        </p:nvSpPr>
        <p:spPr bwMode="auto">
          <a:xfrm>
            <a:off x="457200" y="1600200"/>
            <a:ext cx="8229600" cy="44958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smtClean="0">
              <a:sym typeface="Arial" charset="0"/>
            </a:endParaRPr>
          </a:p>
        </p:txBody>
      </p:sp>
      <p:sp>
        <p:nvSpPr>
          <p:cNvPr id="1032" name="Shape 27"/>
          <p:cNvSpPr txBox="1">
            <a:spLocks noGrp="1"/>
          </p:cNvSpPr>
          <p:nvPr/>
        </p:nvSpPr>
        <p:spPr bwMode="auto">
          <a:xfrm>
            <a:off x="457200" y="6248400"/>
            <a:ext cx="2133600" cy="457200"/>
          </a:xfrm>
          <a:prstGeom prst="rect">
            <a:avLst/>
          </a:prstGeom>
          <a:noFill/>
          <a:ln w="9525">
            <a:noFill/>
            <a:miter lim="800000"/>
            <a:headEnd/>
            <a:tailEnd/>
          </a:ln>
        </p:spPr>
        <p:txBody>
          <a:bodyPr lIns="91425" tIns="91425" rIns="91425" bIns="91425" anchor="b"/>
          <a:lstStyle/>
          <a:p>
            <a:pPr>
              <a:defRPr/>
            </a:pPr>
            <a:endParaRPr lang="en-US" sz="1800">
              <a:solidFill>
                <a:srgbClr val="FFFFFF"/>
              </a:solidFill>
            </a:endParaRPr>
          </a:p>
        </p:txBody>
      </p:sp>
      <p:sp>
        <p:nvSpPr>
          <p:cNvPr id="1033" name="Shape 28"/>
          <p:cNvSpPr txBox="1">
            <a:spLocks noGrp="1"/>
          </p:cNvSpPr>
          <p:nvPr/>
        </p:nvSpPr>
        <p:spPr bwMode="auto">
          <a:xfrm>
            <a:off x="6553200" y="6248400"/>
            <a:ext cx="2133600" cy="457200"/>
          </a:xfrm>
          <a:prstGeom prst="rect">
            <a:avLst/>
          </a:prstGeom>
          <a:noFill/>
          <a:ln w="9525">
            <a:noFill/>
            <a:miter lim="800000"/>
            <a:headEnd/>
            <a:tailEnd/>
          </a:ln>
        </p:spPr>
        <p:txBody>
          <a:bodyPr lIns="91425" tIns="45700" rIns="91425" bIns="45700" anchor="b"/>
          <a:lstStyle/>
          <a:p>
            <a:pPr algn="r">
              <a:buClr>
                <a:srgbClr val="FFFFFF"/>
              </a:buClr>
              <a:buSzPct val="25000"/>
              <a:buFont typeface="Arial" charset="0"/>
              <a:buNone/>
              <a:defRPr/>
            </a:pPr>
            <a:fld id="{7F85C6EB-E27C-4E53-AE65-E07177297C87}" type="slidenum">
              <a:rPr lang="en-US" sz="1200">
                <a:solidFill>
                  <a:srgbClr val="FFFFFF"/>
                </a:solidFill>
              </a:rPr>
              <a:pPr algn="r">
                <a:buClr>
                  <a:srgbClr val="FFFFFF"/>
                </a:buClr>
                <a:buSzPct val="25000"/>
                <a:buFont typeface="Arial" charset="0"/>
                <a:buNone/>
                <a:defRPr/>
              </a:pPr>
              <a:t>‹#›</a:t>
            </a:fld>
            <a:endParaRPr lang="en-US" sz="1200">
              <a:solidFill>
                <a:srgbClr val="FFFFFF"/>
              </a:solidFill>
            </a:endParaRPr>
          </a:p>
        </p:txBody>
      </p:sp>
      <p:sp>
        <p:nvSpPr>
          <p:cNvPr id="1034" name="Shape 29"/>
          <p:cNvSpPr txBox="1">
            <a:spLocks noGrp="1"/>
          </p:cNvSpPr>
          <p:nvPr/>
        </p:nvSpPr>
        <p:spPr bwMode="auto">
          <a:xfrm>
            <a:off x="3124200" y="6248400"/>
            <a:ext cx="2895600" cy="457200"/>
          </a:xfrm>
          <a:prstGeom prst="rect">
            <a:avLst/>
          </a:prstGeom>
          <a:noFill/>
          <a:ln w="9525">
            <a:noFill/>
            <a:miter lim="800000"/>
            <a:headEnd/>
            <a:tailEnd/>
          </a:ln>
        </p:spPr>
        <p:txBody>
          <a:bodyPr lIns="91425" tIns="91425" rIns="91425" bIns="91425" anchor="b"/>
          <a:lstStyle/>
          <a:p>
            <a:pPr>
              <a:defRPr/>
            </a:pPr>
            <a:endParaRPr lang="en-US" sz="1800">
              <a:solidFill>
                <a:srgbClr val="FFFFFF"/>
              </a:solidFill>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charset="0"/>
          <a:cs typeface="Arial" charset="0"/>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a:ea typeface="Arial"/>
          <a:cs typeface="Arial"/>
          <a:sym typeface="Arial" charset="0"/>
        </a:defRPr>
      </a:lvl3pPr>
      <a:lvl4pPr algn="l" rtl="0" eaLnBrk="0" fontAlgn="base" hangingPunct="0">
        <a:spcBef>
          <a:spcPct val="0"/>
        </a:spcBef>
        <a:spcAft>
          <a:spcPct val="0"/>
        </a:spcAft>
        <a:defRPr sz="1400">
          <a:solidFill>
            <a:srgbClr val="000000"/>
          </a:solidFill>
          <a:latin typeface="Arial"/>
          <a:ea typeface="Arial"/>
          <a:cs typeface="Arial"/>
          <a:sym typeface="Arial" charset="0"/>
        </a:defRPr>
      </a:lvl4pPr>
      <a:lvl5pPr algn="l" rtl="0" eaLnBrk="0" fontAlgn="base" hangingPunct="0">
        <a:spcBef>
          <a:spcPct val="0"/>
        </a:spcBef>
        <a:spcAft>
          <a:spcPct val="0"/>
        </a:spcAft>
        <a:defRPr sz="1400">
          <a:solidFill>
            <a:srgbClr val="000000"/>
          </a:solidFill>
          <a:latin typeface="Arial"/>
          <a:ea typeface="Arial"/>
          <a:cs typeface="Arial"/>
          <a:sym typeface="Arial" charset="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2"/>
            </a:gs>
          </a:gsLst>
          <a:lin ang="5400000"/>
        </a:gradFill>
        <a:effectLst/>
      </p:bgPr>
    </p:bg>
    <p:spTree>
      <p:nvGrpSpPr>
        <p:cNvPr id="1" name=""/>
        <p:cNvGrpSpPr/>
        <p:nvPr/>
      </p:nvGrpSpPr>
      <p:grpSpPr>
        <a:xfrm>
          <a:off x="0" y="0"/>
          <a:ext cx="0" cy="0"/>
          <a:chOff x="0" y="0"/>
          <a:chExt cx="0" cy="0"/>
        </a:xfrm>
      </p:grpSpPr>
      <p:grpSp>
        <p:nvGrpSpPr>
          <p:cNvPr id="3074" name="Shape 43"/>
          <p:cNvGrpSpPr>
            <a:grpSpLocks/>
          </p:cNvGrpSpPr>
          <p:nvPr/>
        </p:nvGrpSpPr>
        <p:grpSpPr bwMode="auto">
          <a:xfrm>
            <a:off x="0" y="0"/>
            <a:ext cx="9144000" cy="6858000"/>
            <a:chOff x="0" y="0"/>
            <a:chExt cx="9144000" cy="6857999"/>
          </a:xfrm>
        </p:grpSpPr>
        <p:sp>
          <p:nvSpPr>
            <p:cNvPr id="3097" name="Shape 44"/>
            <p:cNvSpPr>
              <a:spLocks/>
            </p:cNvSpPr>
            <p:nvPr/>
          </p:nvSpPr>
          <p:spPr bwMode="auto">
            <a:xfrm>
              <a:off x="0" y="4876799"/>
              <a:ext cx="9144000" cy="1981200"/>
            </a:xfrm>
            <a:custGeom>
              <a:avLst/>
              <a:gdLst>
                <a:gd name="T0" fmla="*/ 0 w 120000"/>
                <a:gd name="T1" fmla="*/ 0 h 120000"/>
                <a:gd name="T2" fmla="*/ 120000 w 120000"/>
                <a:gd name="T3" fmla="*/ 120000 h 120000"/>
              </a:gdLst>
              <a:ahLst/>
              <a:cxnLst>
                <a:cxn ang="0">
                  <a:pos x="120000" y="120000"/>
                </a:cxn>
                <a:cxn ang="0">
                  <a:pos x="0" y="120000"/>
                </a:cxn>
                <a:cxn ang="0">
                  <a:pos x="0" y="0"/>
                </a:cxn>
                <a:cxn ang="0">
                  <a:pos x="120000" y="0"/>
                </a:cxn>
                <a:cxn ang="0">
                  <a:pos x="120000" y="120000"/>
                </a:cxn>
              </a:cxnLst>
              <a:rect l="T0" t="T1" r="T2" b="T3"/>
              <a:pathLst>
                <a:path w="120000" h="120000" extrusionOk="0">
                  <a:moveTo>
                    <a:pt x="120000" y="120000"/>
                  </a:moveTo>
                  <a:lnTo>
                    <a:pt x="0" y="120000"/>
                  </a:lnTo>
                  <a:lnTo>
                    <a:pt x="0" y="0"/>
                  </a:lnTo>
                  <a:lnTo>
                    <a:pt x="120000" y="0"/>
                  </a:lnTo>
                  <a:lnTo>
                    <a:pt x="120000" y="120000"/>
                  </a:lnTo>
                  <a:close/>
                </a:path>
              </a:pathLst>
            </a:custGeom>
            <a:gradFill rotWithShape="0">
              <a:gsLst>
                <a:gs pos="0">
                  <a:schemeClr val="bg2"/>
                </a:gs>
                <a:gs pos="100000">
                  <a:schemeClr val="accent2"/>
                </a:gs>
              </a:gsLst>
              <a:lin ang="5400000"/>
            </a:gradFill>
            <a:ln w="9525">
              <a:noFill/>
              <a:round/>
              <a:headEnd/>
              <a:tailEnd/>
            </a:ln>
          </p:spPr>
          <p:txBody>
            <a:bodyPr lIns="91425" tIns="45700" rIns="91425" bIns="45700"/>
            <a:lstStyle/>
            <a:p>
              <a:pPr>
                <a:defRPr/>
              </a:pPr>
              <a:endParaRPr lang="en-US"/>
            </a:p>
          </p:txBody>
        </p:sp>
        <p:sp>
          <p:nvSpPr>
            <p:cNvPr id="3098" name="Shape 45"/>
            <p:cNvSpPr>
              <a:spLocks/>
            </p:cNvSpPr>
            <p:nvPr/>
          </p:nvSpPr>
          <p:spPr bwMode="auto">
            <a:xfrm>
              <a:off x="0" y="0"/>
              <a:ext cx="9144000" cy="4876799"/>
            </a:xfrm>
            <a:custGeom>
              <a:avLst/>
              <a:gdLst>
                <a:gd name="T0" fmla="*/ 0 w 120000"/>
                <a:gd name="T1" fmla="*/ 0 h 120000"/>
                <a:gd name="T2" fmla="*/ 120000 w 120000"/>
                <a:gd name="T3" fmla="*/ 120000 h 120000"/>
              </a:gdLst>
              <a:ahLst/>
              <a:cxnLst>
                <a:cxn ang="0">
                  <a:pos x="120000" y="120000"/>
                </a:cxn>
                <a:cxn ang="0">
                  <a:pos x="0" y="120000"/>
                </a:cxn>
                <a:cxn ang="0">
                  <a:pos x="0" y="0"/>
                </a:cxn>
                <a:cxn ang="0">
                  <a:pos x="120000" y="0"/>
                </a:cxn>
                <a:cxn ang="0">
                  <a:pos x="120000" y="120000"/>
                </a:cxn>
                <a:cxn ang="0">
                  <a:pos x="120000" y="120000"/>
                </a:cxn>
              </a:cxnLst>
              <a:rect l="T0" t="T1" r="T2" b="T3"/>
              <a:pathLst>
                <a:path w="120000" h="120000" extrusionOk="0">
                  <a:moveTo>
                    <a:pt x="120000" y="120000"/>
                  </a:moveTo>
                  <a:lnTo>
                    <a:pt x="0" y="120000"/>
                  </a:lnTo>
                  <a:lnTo>
                    <a:pt x="0" y="0"/>
                  </a:lnTo>
                  <a:lnTo>
                    <a:pt x="120000" y="0"/>
                  </a:lnTo>
                  <a:lnTo>
                    <a:pt x="120000" y="120000"/>
                  </a:lnTo>
                  <a:close/>
                </a:path>
              </a:pathLst>
            </a:custGeom>
            <a:gradFill rotWithShape="0">
              <a:gsLst>
                <a:gs pos="0">
                  <a:srgbClr val="001847"/>
                </a:gs>
                <a:gs pos="100000">
                  <a:schemeClr val="bg2"/>
                </a:gs>
              </a:gsLst>
              <a:lin ang="5400000"/>
            </a:gradFill>
            <a:ln w="9525">
              <a:noFill/>
              <a:round/>
              <a:headEnd/>
              <a:tailEnd/>
            </a:ln>
          </p:spPr>
          <p:txBody>
            <a:bodyPr lIns="91425" tIns="45700" rIns="91425" bIns="45700"/>
            <a:lstStyle/>
            <a:p>
              <a:pPr>
                <a:defRPr/>
              </a:pPr>
              <a:endParaRPr lang="en-US"/>
            </a:p>
          </p:txBody>
        </p:sp>
      </p:grpSp>
      <p:sp>
        <p:nvSpPr>
          <p:cNvPr id="3075" name="Shape 46"/>
          <p:cNvSpPr>
            <a:spLocks/>
          </p:cNvSpPr>
          <p:nvPr/>
        </p:nvSpPr>
        <p:spPr bwMode="auto">
          <a:xfrm>
            <a:off x="6248400" y="6262688"/>
            <a:ext cx="2895600" cy="609600"/>
          </a:xfrm>
          <a:custGeom>
            <a:avLst/>
            <a:gdLst>
              <a:gd name="T0" fmla="*/ 0 w 120000"/>
              <a:gd name="T1" fmla="*/ 0 h 120000"/>
              <a:gd name="T2" fmla="*/ 120000 w 120000"/>
              <a:gd name="T3" fmla="*/ 120000 h 120000"/>
            </a:gdLst>
            <a:ahLst/>
            <a:cxnLst>
              <a:cxn ang="0">
                <a:pos x="120000" y="120000"/>
              </a:cxn>
              <a:cxn ang="0">
                <a:pos x="0" y="120000"/>
              </a:cxn>
              <a:cxn ang="0">
                <a:pos x="0" y="0"/>
              </a:cxn>
              <a:cxn ang="0">
                <a:pos x="120000" y="0"/>
              </a:cxn>
              <a:cxn ang="0">
                <a:pos x="120000" y="120000"/>
              </a:cxn>
            </a:cxnLst>
            <a:rect l="T0" t="T1" r="T2" b="T3"/>
            <a:pathLst>
              <a:path w="120000" h="120000" extrusionOk="0">
                <a:moveTo>
                  <a:pt x="120000" y="120000"/>
                </a:moveTo>
                <a:lnTo>
                  <a:pt x="0" y="120000"/>
                </a:lnTo>
                <a:lnTo>
                  <a:pt x="0" y="0"/>
                </a:lnTo>
                <a:lnTo>
                  <a:pt x="120000" y="0"/>
                </a:lnTo>
                <a:lnTo>
                  <a:pt x="120000" y="120000"/>
                </a:lnTo>
                <a:close/>
              </a:path>
            </a:pathLst>
          </a:custGeom>
          <a:gradFill rotWithShape="0">
            <a:gsLst>
              <a:gs pos="0">
                <a:schemeClr val="bg2"/>
              </a:gs>
              <a:gs pos="100000">
                <a:schemeClr val="hlink"/>
              </a:gs>
            </a:gsLst>
            <a:lin ang="18900000"/>
          </a:gradFill>
          <a:ln w="9525">
            <a:noFill/>
            <a:round/>
            <a:headEnd/>
            <a:tailEnd/>
          </a:ln>
        </p:spPr>
        <p:txBody>
          <a:bodyPr lIns="91425" tIns="45700" rIns="91425" bIns="45700"/>
          <a:lstStyle/>
          <a:p>
            <a:pPr>
              <a:defRPr/>
            </a:pPr>
            <a:endParaRPr lang="en-US"/>
          </a:p>
        </p:txBody>
      </p:sp>
      <p:grpSp>
        <p:nvGrpSpPr>
          <p:cNvPr id="3076" name="Shape 47"/>
          <p:cNvGrpSpPr>
            <a:grpSpLocks/>
          </p:cNvGrpSpPr>
          <p:nvPr/>
        </p:nvGrpSpPr>
        <p:grpSpPr bwMode="auto">
          <a:xfrm>
            <a:off x="0" y="6019800"/>
            <a:ext cx="7848600" cy="857250"/>
            <a:chOff x="0" y="6019800"/>
            <a:chExt cx="7848600" cy="857249"/>
          </a:xfrm>
        </p:grpSpPr>
        <p:sp>
          <p:nvSpPr>
            <p:cNvPr id="3089" name="Shape 48"/>
            <p:cNvSpPr>
              <a:spLocks/>
            </p:cNvSpPr>
            <p:nvPr/>
          </p:nvSpPr>
          <p:spPr bwMode="auto">
            <a:xfrm>
              <a:off x="2362200" y="6019800"/>
              <a:ext cx="5143500" cy="850899"/>
            </a:xfrm>
            <a:custGeom>
              <a:avLst/>
              <a:gdLst>
                <a:gd name="T0" fmla="*/ 0 w 120000"/>
                <a:gd name="T1" fmla="*/ 0 h 120000"/>
                <a:gd name="T2" fmla="*/ 120000 w 120000"/>
                <a:gd name="T3" fmla="*/ 120000 h 120000"/>
              </a:gdLst>
              <a:ahLst/>
              <a:cxnLst>
                <a:cxn ang="0">
                  <a:pos x="116000" y="105000"/>
                </a:cxn>
                <a:cxn ang="0">
                  <a:pos x="110925" y="88432"/>
                </a:cxn>
                <a:cxn ang="0">
                  <a:pos x="107814" y="83955"/>
                </a:cxn>
                <a:cxn ang="0">
                  <a:pos x="99185" y="51044"/>
                </a:cxn>
                <a:cxn ang="0">
                  <a:pos x="94555" y="16567"/>
                </a:cxn>
                <a:cxn ang="0">
                  <a:pos x="91000" y="1567"/>
                </a:cxn>
                <a:cxn ang="0">
                  <a:pos x="89000" y="10522"/>
                </a:cxn>
                <a:cxn ang="0">
                  <a:pos x="84777" y="16567"/>
                </a:cxn>
                <a:cxn ang="0">
                  <a:pos x="79037" y="16567"/>
                </a:cxn>
                <a:cxn ang="0">
                  <a:pos x="75703" y="28656"/>
                </a:cxn>
                <a:cxn ang="0">
                  <a:pos x="65740" y="49701"/>
                </a:cxn>
                <a:cxn ang="0">
                  <a:pos x="59333" y="40522"/>
                </a:cxn>
                <a:cxn ang="0">
                  <a:pos x="57777" y="22611"/>
                </a:cxn>
                <a:cxn ang="0">
                  <a:pos x="57111" y="19477"/>
                </a:cxn>
                <a:cxn ang="0">
                  <a:pos x="53555" y="13432"/>
                </a:cxn>
                <a:cxn ang="0">
                  <a:pos x="50925" y="16567"/>
                </a:cxn>
                <a:cxn ang="0">
                  <a:pos x="48481" y="19477"/>
                </a:cxn>
                <a:cxn ang="0">
                  <a:pos x="46037" y="2910"/>
                </a:cxn>
                <a:cxn ang="0">
                  <a:pos x="45370" y="0"/>
                </a:cxn>
                <a:cxn ang="0">
                  <a:pos x="44037" y="0"/>
                </a:cxn>
                <a:cxn ang="0">
                  <a:pos x="40962" y="7611"/>
                </a:cxn>
                <a:cxn ang="0">
                  <a:pos x="40962" y="7611"/>
                </a:cxn>
                <a:cxn ang="0">
                  <a:pos x="40518" y="8955"/>
                </a:cxn>
                <a:cxn ang="0">
                  <a:pos x="39629" y="12089"/>
                </a:cxn>
                <a:cxn ang="0">
                  <a:pos x="38296" y="16567"/>
                </a:cxn>
                <a:cxn ang="0">
                  <a:pos x="37185" y="16567"/>
                </a:cxn>
                <a:cxn ang="0">
                  <a:pos x="36518" y="16567"/>
                </a:cxn>
                <a:cxn ang="0">
                  <a:pos x="35407" y="18134"/>
                </a:cxn>
                <a:cxn ang="0">
                  <a:pos x="34074" y="21044"/>
                </a:cxn>
                <a:cxn ang="0">
                  <a:pos x="32740" y="23955"/>
                </a:cxn>
                <a:cxn ang="0">
                  <a:pos x="31222" y="28656"/>
                </a:cxn>
                <a:cxn ang="0">
                  <a:pos x="30111" y="31567"/>
                </a:cxn>
                <a:cxn ang="0">
                  <a:pos x="29222" y="33134"/>
                </a:cxn>
                <a:cxn ang="0">
                  <a:pos x="29000" y="34477"/>
                </a:cxn>
                <a:cxn ang="0">
                  <a:pos x="20592" y="51044"/>
                </a:cxn>
                <a:cxn ang="0">
                  <a:pos x="14592" y="65820"/>
                </a:cxn>
                <a:cxn ang="0">
                  <a:pos x="3962" y="103432"/>
                </a:cxn>
                <a:cxn ang="0">
                  <a:pos x="0" y="120000"/>
                </a:cxn>
                <a:cxn ang="0">
                  <a:pos x="120000" y="120000"/>
                </a:cxn>
                <a:cxn ang="0">
                  <a:pos x="116000" y="105000"/>
                </a:cxn>
                <a:cxn ang="0">
                  <a:pos x="116000" y="105000"/>
                </a:cxn>
              </a:cxnLst>
              <a:rect l="T0" t="T1" r="T2" b="T3"/>
              <a:pathLst>
                <a:path w="120000" h="120000" extrusionOk="0">
                  <a:moveTo>
                    <a:pt x="116000" y="105000"/>
                  </a:moveTo>
                  <a:lnTo>
                    <a:pt x="110925" y="88432"/>
                  </a:lnTo>
                  <a:lnTo>
                    <a:pt x="107814" y="83955"/>
                  </a:lnTo>
                  <a:lnTo>
                    <a:pt x="99185" y="51044"/>
                  </a:lnTo>
                  <a:lnTo>
                    <a:pt x="94555" y="16567"/>
                  </a:lnTo>
                  <a:lnTo>
                    <a:pt x="91000" y="1567"/>
                  </a:lnTo>
                  <a:lnTo>
                    <a:pt x="89000" y="10522"/>
                  </a:lnTo>
                  <a:lnTo>
                    <a:pt x="84777" y="16567"/>
                  </a:lnTo>
                  <a:lnTo>
                    <a:pt x="79037" y="16567"/>
                  </a:lnTo>
                  <a:lnTo>
                    <a:pt x="75703" y="28656"/>
                  </a:lnTo>
                  <a:lnTo>
                    <a:pt x="65740" y="49701"/>
                  </a:lnTo>
                  <a:lnTo>
                    <a:pt x="59333" y="40522"/>
                  </a:lnTo>
                  <a:lnTo>
                    <a:pt x="57777" y="22611"/>
                  </a:lnTo>
                  <a:lnTo>
                    <a:pt x="57111" y="19477"/>
                  </a:lnTo>
                  <a:lnTo>
                    <a:pt x="53555" y="13432"/>
                  </a:lnTo>
                  <a:lnTo>
                    <a:pt x="50925" y="16567"/>
                  </a:lnTo>
                  <a:lnTo>
                    <a:pt x="48481" y="19477"/>
                  </a:lnTo>
                  <a:lnTo>
                    <a:pt x="46037" y="2910"/>
                  </a:lnTo>
                  <a:lnTo>
                    <a:pt x="45370" y="0"/>
                  </a:lnTo>
                  <a:lnTo>
                    <a:pt x="44037" y="0"/>
                  </a:lnTo>
                  <a:lnTo>
                    <a:pt x="40962" y="7611"/>
                  </a:lnTo>
                  <a:lnTo>
                    <a:pt x="40518" y="8955"/>
                  </a:lnTo>
                  <a:lnTo>
                    <a:pt x="39629" y="12089"/>
                  </a:lnTo>
                  <a:lnTo>
                    <a:pt x="38296" y="16567"/>
                  </a:lnTo>
                  <a:lnTo>
                    <a:pt x="37185" y="16567"/>
                  </a:lnTo>
                  <a:lnTo>
                    <a:pt x="36518" y="16567"/>
                  </a:lnTo>
                  <a:lnTo>
                    <a:pt x="35407" y="18134"/>
                  </a:lnTo>
                  <a:lnTo>
                    <a:pt x="34074" y="21044"/>
                  </a:lnTo>
                  <a:lnTo>
                    <a:pt x="32740" y="23955"/>
                  </a:lnTo>
                  <a:lnTo>
                    <a:pt x="31222" y="28656"/>
                  </a:lnTo>
                  <a:lnTo>
                    <a:pt x="30111" y="31567"/>
                  </a:lnTo>
                  <a:lnTo>
                    <a:pt x="29222" y="33134"/>
                  </a:lnTo>
                  <a:lnTo>
                    <a:pt x="29000" y="34477"/>
                  </a:lnTo>
                  <a:lnTo>
                    <a:pt x="20592" y="51044"/>
                  </a:lnTo>
                  <a:lnTo>
                    <a:pt x="14592" y="65820"/>
                  </a:lnTo>
                  <a:lnTo>
                    <a:pt x="3962" y="103432"/>
                  </a:lnTo>
                  <a:lnTo>
                    <a:pt x="0" y="120000"/>
                  </a:lnTo>
                  <a:lnTo>
                    <a:pt x="120000" y="120000"/>
                  </a:lnTo>
                  <a:lnTo>
                    <a:pt x="116000" y="105000"/>
                  </a:lnTo>
                  <a:close/>
                </a:path>
              </a:pathLst>
            </a:custGeom>
            <a:gradFill rotWithShape="0">
              <a:gsLst>
                <a:gs pos="0">
                  <a:srgbClr val="847864"/>
                </a:gs>
                <a:gs pos="100000">
                  <a:schemeClr val="tx1"/>
                </a:gs>
              </a:gsLst>
              <a:lin ang="5400000"/>
            </a:gradFill>
            <a:ln w="9525">
              <a:noFill/>
              <a:round/>
              <a:headEnd/>
              <a:tailEnd/>
            </a:ln>
          </p:spPr>
          <p:txBody>
            <a:bodyPr lIns="91425" tIns="45700" rIns="91425" bIns="45700"/>
            <a:lstStyle/>
            <a:p>
              <a:pPr>
                <a:defRPr/>
              </a:pPr>
              <a:endParaRPr lang="en-US"/>
            </a:p>
          </p:txBody>
        </p:sp>
        <p:grpSp>
          <p:nvGrpSpPr>
            <p:cNvPr id="3090" name="Shape 49"/>
            <p:cNvGrpSpPr>
              <a:grpSpLocks/>
            </p:cNvGrpSpPr>
            <p:nvPr/>
          </p:nvGrpSpPr>
          <p:grpSpPr bwMode="auto">
            <a:xfrm>
              <a:off x="3946525" y="6019800"/>
              <a:ext cx="3902075" cy="857249"/>
              <a:chOff x="3946525" y="6019800"/>
              <a:chExt cx="3902075" cy="857249"/>
            </a:xfrm>
          </p:grpSpPr>
          <p:sp>
            <p:nvSpPr>
              <p:cNvPr id="3092" name="Shape 50"/>
              <p:cNvSpPr>
                <a:spLocks/>
              </p:cNvSpPr>
              <p:nvPr/>
            </p:nvSpPr>
            <p:spPr bwMode="auto">
              <a:xfrm>
                <a:off x="6267450" y="6030913"/>
                <a:ext cx="1581150" cy="846136"/>
              </a:xfrm>
              <a:custGeom>
                <a:avLst/>
                <a:gdLst>
                  <a:gd name="T0" fmla="*/ 0 w 120000"/>
                  <a:gd name="T1" fmla="*/ 0 h 120000"/>
                  <a:gd name="T2" fmla="*/ 120000 w 120000"/>
                  <a:gd name="T3" fmla="*/ 120000 h 120000"/>
                </a:gdLst>
                <a:ahLst/>
                <a:cxnLst>
                  <a:cxn ang="0">
                    <a:pos x="76626" y="83977"/>
                  </a:cxn>
                  <a:cxn ang="0">
                    <a:pos x="59638" y="83302"/>
                  </a:cxn>
                  <a:cxn ang="0">
                    <a:pos x="33734" y="56060"/>
                  </a:cxn>
                  <a:cxn ang="0">
                    <a:pos x="15301" y="14859"/>
                  </a:cxn>
                  <a:cxn ang="0">
                    <a:pos x="0" y="0"/>
                  </a:cxn>
                  <a:cxn ang="0">
                    <a:pos x="2650" y="5853"/>
                  </a:cxn>
                  <a:cxn ang="0">
                    <a:pos x="0" y="14634"/>
                  </a:cxn>
                  <a:cxn ang="0">
                    <a:pos x="3614" y="26791"/>
                  </a:cxn>
                  <a:cxn ang="0">
                    <a:pos x="9036" y="54709"/>
                  </a:cxn>
                  <a:cxn ang="0">
                    <a:pos x="5421" y="95009"/>
                  </a:cxn>
                  <a:cxn ang="0">
                    <a:pos x="24096" y="74071"/>
                  </a:cxn>
                  <a:cxn ang="0">
                    <a:pos x="73734" y="120000"/>
                  </a:cxn>
                  <a:cxn ang="0">
                    <a:pos x="120000" y="119099"/>
                  </a:cxn>
                  <a:cxn ang="0">
                    <a:pos x="99759" y="106491"/>
                  </a:cxn>
                  <a:cxn ang="0">
                    <a:pos x="76626" y="83977"/>
                  </a:cxn>
                </a:cxnLst>
                <a:rect l="T0" t="T1" r="T2" b="T3"/>
                <a:pathLst>
                  <a:path w="120000" h="120000" extrusionOk="0">
                    <a:moveTo>
                      <a:pt x="76626" y="83977"/>
                    </a:moveTo>
                    <a:lnTo>
                      <a:pt x="59638" y="83302"/>
                    </a:lnTo>
                    <a:lnTo>
                      <a:pt x="33734" y="56060"/>
                    </a:lnTo>
                    <a:lnTo>
                      <a:pt x="15301" y="14859"/>
                    </a:lnTo>
                    <a:lnTo>
                      <a:pt x="0" y="0"/>
                    </a:lnTo>
                    <a:lnTo>
                      <a:pt x="2650" y="5853"/>
                    </a:lnTo>
                    <a:lnTo>
                      <a:pt x="0" y="14634"/>
                    </a:lnTo>
                    <a:lnTo>
                      <a:pt x="3614" y="26791"/>
                    </a:lnTo>
                    <a:lnTo>
                      <a:pt x="9036" y="54709"/>
                    </a:lnTo>
                    <a:lnTo>
                      <a:pt x="5421" y="95009"/>
                    </a:lnTo>
                    <a:lnTo>
                      <a:pt x="24096" y="74071"/>
                    </a:lnTo>
                    <a:lnTo>
                      <a:pt x="73734" y="120000"/>
                    </a:lnTo>
                    <a:lnTo>
                      <a:pt x="120000" y="119099"/>
                    </a:lnTo>
                    <a:lnTo>
                      <a:pt x="99759" y="106491"/>
                    </a:lnTo>
                    <a:lnTo>
                      <a:pt x="76626" y="83977"/>
                    </a:lnTo>
                    <a:close/>
                  </a:path>
                </a:pathLst>
              </a:custGeom>
              <a:solidFill>
                <a:schemeClr val="tx1"/>
              </a:solidFill>
              <a:ln w="9525">
                <a:noFill/>
                <a:round/>
                <a:headEnd/>
                <a:tailEnd/>
              </a:ln>
            </p:spPr>
            <p:txBody>
              <a:bodyPr lIns="91425" tIns="45700" rIns="91425" bIns="45700"/>
              <a:lstStyle/>
              <a:p>
                <a:pPr>
                  <a:defRPr/>
                </a:pPr>
                <a:endParaRPr lang="en-US"/>
              </a:p>
            </p:txBody>
          </p:sp>
          <p:sp>
            <p:nvSpPr>
              <p:cNvPr id="3093" name="Shape 51"/>
              <p:cNvSpPr>
                <a:spLocks/>
              </p:cNvSpPr>
              <p:nvPr/>
            </p:nvSpPr>
            <p:spPr bwMode="auto">
              <a:xfrm>
                <a:off x="4249738" y="6019800"/>
                <a:ext cx="295275" cy="627062"/>
              </a:xfrm>
              <a:custGeom>
                <a:avLst/>
                <a:gdLst>
                  <a:gd name="T0" fmla="*/ 0 w 120000"/>
                  <a:gd name="T1" fmla="*/ 0 h 120000"/>
                  <a:gd name="T2" fmla="*/ 120000 w 120000"/>
                  <a:gd name="T3" fmla="*/ 120000 h 120000"/>
                </a:gdLst>
                <a:ahLst/>
                <a:cxnLst>
                  <a:cxn ang="0">
                    <a:pos x="23225" y="0"/>
                  </a:cxn>
                  <a:cxn ang="0">
                    <a:pos x="34838" y="6118"/>
                  </a:cxn>
                  <a:cxn ang="0">
                    <a:pos x="15483" y="10198"/>
                  </a:cxn>
                  <a:cxn ang="0">
                    <a:pos x="11612" y="22436"/>
                  </a:cxn>
                  <a:cxn ang="0">
                    <a:pos x="27096" y="38753"/>
                  </a:cxn>
                  <a:cxn ang="0">
                    <a:pos x="30967" y="55070"/>
                  </a:cxn>
                  <a:cxn ang="0">
                    <a:pos x="0" y="120000"/>
                  </a:cxn>
                  <a:cxn ang="0">
                    <a:pos x="34838" y="79206"/>
                  </a:cxn>
                  <a:cxn ang="0">
                    <a:pos x="54193" y="73427"/>
                  </a:cxn>
                  <a:cxn ang="0">
                    <a:pos x="81290" y="42832"/>
                  </a:cxn>
                  <a:cxn ang="0">
                    <a:pos x="92903" y="40793"/>
                  </a:cxn>
                  <a:cxn ang="0">
                    <a:pos x="92903" y="30594"/>
                  </a:cxn>
                  <a:cxn ang="0">
                    <a:pos x="120000" y="22436"/>
                  </a:cxn>
                  <a:cxn ang="0">
                    <a:pos x="104516" y="20396"/>
                  </a:cxn>
                  <a:cxn ang="0">
                    <a:pos x="23225" y="0"/>
                  </a:cxn>
                </a:cxnLst>
                <a:rect l="T0" t="T1" r="T2" b="T3"/>
                <a:pathLst>
                  <a:path w="120000" h="120000" extrusionOk="0">
                    <a:moveTo>
                      <a:pt x="23225" y="0"/>
                    </a:moveTo>
                    <a:lnTo>
                      <a:pt x="34838" y="6118"/>
                    </a:lnTo>
                    <a:lnTo>
                      <a:pt x="15483" y="10198"/>
                    </a:lnTo>
                    <a:lnTo>
                      <a:pt x="11612" y="22436"/>
                    </a:lnTo>
                    <a:lnTo>
                      <a:pt x="27096" y="38753"/>
                    </a:lnTo>
                    <a:lnTo>
                      <a:pt x="30967" y="55070"/>
                    </a:lnTo>
                    <a:lnTo>
                      <a:pt x="0" y="120000"/>
                    </a:lnTo>
                    <a:lnTo>
                      <a:pt x="34838" y="79206"/>
                    </a:lnTo>
                    <a:lnTo>
                      <a:pt x="54193" y="73427"/>
                    </a:lnTo>
                    <a:lnTo>
                      <a:pt x="81290" y="42832"/>
                    </a:lnTo>
                    <a:lnTo>
                      <a:pt x="92903" y="40793"/>
                    </a:lnTo>
                    <a:lnTo>
                      <a:pt x="92903" y="30594"/>
                    </a:lnTo>
                    <a:lnTo>
                      <a:pt x="120000" y="22436"/>
                    </a:lnTo>
                    <a:lnTo>
                      <a:pt x="104516" y="20396"/>
                    </a:lnTo>
                    <a:lnTo>
                      <a:pt x="23225" y="0"/>
                    </a:lnTo>
                    <a:close/>
                  </a:path>
                </a:pathLst>
              </a:custGeom>
              <a:solidFill>
                <a:schemeClr val="tx1"/>
              </a:solidFill>
              <a:ln w="9525">
                <a:noFill/>
                <a:round/>
                <a:headEnd/>
                <a:tailEnd/>
              </a:ln>
            </p:spPr>
            <p:txBody>
              <a:bodyPr lIns="91425" tIns="45700" rIns="91425" bIns="45700"/>
              <a:lstStyle/>
              <a:p>
                <a:pPr>
                  <a:defRPr/>
                </a:pPr>
                <a:endParaRPr lang="en-US"/>
              </a:p>
            </p:txBody>
          </p:sp>
          <p:sp>
            <p:nvSpPr>
              <p:cNvPr id="3094" name="Shape 52"/>
              <p:cNvSpPr>
                <a:spLocks/>
              </p:cNvSpPr>
              <p:nvPr/>
            </p:nvSpPr>
            <p:spPr bwMode="auto">
              <a:xfrm>
                <a:off x="4810125" y="6180138"/>
                <a:ext cx="600075" cy="430211"/>
              </a:xfrm>
              <a:custGeom>
                <a:avLst/>
                <a:gdLst>
                  <a:gd name="T0" fmla="*/ 0 w 120000"/>
                  <a:gd name="T1" fmla="*/ 0 h 120000"/>
                  <a:gd name="T2" fmla="*/ 120000 w 120000"/>
                  <a:gd name="T3" fmla="*/ 120000 h 120000"/>
                </a:gdLst>
                <a:ahLst/>
                <a:cxnLst>
                  <a:cxn ang="0">
                    <a:pos x="5714" y="0"/>
                  </a:cxn>
                  <a:cxn ang="0">
                    <a:pos x="3809" y="5756"/>
                  </a:cxn>
                  <a:cxn ang="0">
                    <a:pos x="0" y="17712"/>
                  </a:cxn>
                  <a:cxn ang="0">
                    <a:pos x="19047" y="53579"/>
                  </a:cxn>
                  <a:cxn ang="0">
                    <a:pos x="98412" y="120000"/>
                  </a:cxn>
                  <a:cxn ang="0">
                    <a:pos x="92063" y="61549"/>
                  </a:cxn>
                  <a:cxn ang="0">
                    <a:pos x="120000" y="33653"/>
                  </a:cxn>
                  <a:cxn ang="0">
                    <a:pos x="79682" y="41623"/>
                  </a:cxn>
                  <a:cxn ang="0">
                    <a:pos x="28571" y="23911"/>
                  </a:cxn>
                  <a:cxn ang="0">
                    <a:pos x="5714" y="0"/>
                  </a:cxn>
                </a:cxnLst>
                <a:rect l="T0" t="T1" r="T2" b="T3"/>
                <a:pathLst>
                  <a:path w="120000" h="120000" extrusionOk="0">
                    <a:moveTo>
                      <a:pt x="5714" y="0"/>
                    </a:moveTo>
                    <a:lnTo>
                      <a:pt x="3809" y="5756"/>
                    </a:lnTo>
                    <a:lnTo>
                      <a:pt x="0" y="17712"/>
                    </a:lnTo>
                    <a:lnTo>
                      <a:pt x="19047" y="53579"/>
                    </a:lnTo>
                    <a:lnTo>
                      <a:pt x="98412" y="120000"/>
                    </a:lnTo>
                    <a:lnTo>
                      <a:pt x="92063" y="61549"/>
                    </a:lnTo>
                    <a:lnTo>
                      <a:pt x="120000" y="33653"/>
                    </a:lnTo>
                    <a:lnTo>
                      <a:pt x="79682" y="41623"/>
                    </a:lnTo>
                    <a:lnTo>
                      <a:pt x="28571" y="23911"/>
                    </a:lnTo>
                    <a:lnTo>
                      <a:pt x="5714" y="0"/>
                    </a:lnTo>
                    <a:close/>
                  </a:path>
                </a:pathLst>
              </a:custGeom>
              <a:solidFill>
                <a:schemeClr val="tx1"/>
              </a:solidFill>
              <a:ln w="9525">
                <a:noFill/>
                <a:round/>
                <a:headEnd/>
                <a:tailEnd/>
              </a:ln>
            </p:spPr>
            <p:txBody>
              <a:bodyPr lIns="91425" tIns="45700" rIns="91425" bIns="45700"/>
              <a:lstStyle/>
              <a:p>
                <a:pPr>
                  <a:defRPr/>
                </a:pPr>
                <a:endParaRPr lang="en-US"/>
              </a:p>
            </p:txBody>
          </p:sp>
          <p:sp>
            <p:nvSpPr>
              <p:cNvPr id="3095" name="Shape 53"/>
              <p:cNvSpPr>
                <a:spLocks/>
              </p:cNvSpPr>
              <p:nvPr/>
            </p:nvSpPr>
            <p:spPr bwMode="auto">
              <a:xfrm>
                <a:off x="5759450" y="6137275"/>
                <a:ext cx="246063" cy="117475"/>
              </a:xfrm>
              <a:custGeom>
                <a:avLst/>
                <a:gdLst>
                  <a:gd name="T0" fmla="*/ 0 w 120000"/>
                  <a:gd name="T1" fmla="*/ 0 h 120000"/>
                  <a:gd name="T2" fmla="*/ 120000 w 120000"/>
                  <a:gd name="T3" fmla="*/ 120000 h 120000"/>
                </a:gdLst>
                <a:ahLst/>
                <a:cxnLst>
                  <a:cxn ang="0">
                    <a:pos x="88258" y="0"/>
                  </a:cxn>
                  <a:cxn ang="0">
                    <a:pos x="0" y="0"/>
                  </a:cxn>
                  <a:cxn ang="0">
                    <a:pos x="4645" y="10909"/>
                  </a:cxn>
                  <a:cxn ang="0">
                    <a:pos x="4645" y="32727"/>
                  </a:cxn>
                  <a:cxn ang="0">
                    <a:pos x="0" y="43636"/>
                  </a:cxn>
                  <a:cxn ang="0">
                    <a:pos x="60387" y="109090"/>
                  </a:cxn>
                  <a:cxn ang="0">
                    <a:pos x="74322" y="76363"/>
                  </a:cxn>
                  <a:cxn ang="0">
                    <a:pos x="120000" y="120000"/>
                  </a:cxn>
                  <a:cxn ang="0">
                    <a:pos x="97548" y="43636"/>
                  </a:cxn>
                  <a:cxn ang="0">
                    <a:pos x="115354" y="0"/>
                  </a:cxn>
                  <a:cxn ang="0">
                    <a:pos x="88258" y="0"/>
                  </a:cxn>
                </a:cxnLst>
                <a:rect l="T0" t="T1" r="T2" b="T3"/>
                <a:pathLst>
                  <a:path w="120000" h="120000" extrusionOk="0">
                    <a:moveTo>
                      <a:pt x="88258" y="0"/>
                    </a:moveTo>
                    <a:lnTo>
                      <a:pt x="0" y="0"/>
                    </a:lnTo>
                    <a:lnTo>
                      <a:pt x="4645" y="10909"/>
                    </a:lnTo>
                    <a:lnTo>
                      <a:pt x="4645" y="32727"/>
                    </a:lnTo>
                    <a:lnTo>
                      <a:pt x="0" y="43636"/>
                    </a:lnTo>
                    <a:lnTo>
                      <a:pt x="60387" y="109090"/>
                    </a:lnTo>
                    <a:lnTo>
                      <a:pt x="74322" y="76363"/>
                    </a:lnTo>
                    <a:lnTo>
                      <a:pt x="120000" y="120000"/>
                    </a:lnTo>
                    <a:lnTo>
                      <a:pt x="97548" y="43636"/>
                    </a:lnTo>
                    <a:lnTo>
                      <a:pt x="115354" y="0"/>
                    </a:lnTo>
                    <a:lnTo>
                      <a:pt x="88258" y="0"/>
                    </a:lnTo>
                    <a:close/>
                  </a:path>
                </a:pathLst>
              </a:custGeom>
              <a:solidFill>
                <a:schemeClr val="tx1"/>
              </a:solidFill>
              <a:ln w="9525">
                <a:noFill/>
                <a:round/>
                <a:headEnd/>
                <a:tailEnd/>
              </a:ln>
            </p:spPr>
            <p:txBody>
              <a:bodyPr lIns="91425" tIns="45700" rIns="91425" bIns="45700"/>
              <a:lstStyle/>
              <a:p>
                <a:pPr>
                  <a:defRPr/>
                </a:pPr>
                <a:endParaRPr lang="en-US"/>
              </a:p>
            </p:txBody>
          </p:sp>
          <p:sp>
            <p:nvSpPr>
              <p:cNvPr id="3096" name="Shape 54"/>
              <p:cNvSpPr>
                <a:spLocks/>
              </p:cNvSpPr>
              <p:nvPr/>
            </p:nvSpPr>
            <p:spPr bwMode="auto">
              <a:xfrm>
                <a:off x="3946525" y="6126163"/>
                <a:ext cx="66675" cy="128587"/>
              </a:xfrm>
              <a:custGeom>
                <a:avLst/>
                <a:gdLst>
                  <a:gd name="T0" fmla="*/ 0 w 120000"/>
                  <a:gd name="T1" fmla="*/ 0 h 120000"/>
                  <a:gd name="T2" fmla="*/ 120000 w 120000"/>
                  <a:gd name="T3" fmla="*/ 120000 h 120000"/>
                </a:gdLst>
                <a:ahLst/>
                <a:cxnLst>
                  <a:cxn ang="0">
                    <a:pos x="17142" y="60000"/>
                  </a:cxn>
                  <a:cxn ang="0">
                    <a:pos x="0" y="30000"/>
                  </a:cxn>
                  <a:cxn ang="0">
                    <a:pos x="34285" y="10000"/>
                  </a:cxn>
                  <a:cxn ang="0">
                    <a:pos x="0" y="10000"/>
                  </a:cxn>
                  <a:cxn ang="0">
                    <a:pos x="34285" y="10000"/>
                  </a:cxn>
                  <a:cxn ang="0">
                    <a:pos x="68571" y="10000"/>
                  </a:cxn>
                  <a:cxn ang="0">
                    <a:pos x="102857" y="10000"/>
                  </a:cxn>
                  <a:cxn ang="0">
                    <a:pos x="120000" y="0"/>
                  </a:cxn>
                  <a:cxn ang="0">
                    <a:pos x="85714" y="30000"/>
                  </a:cxn>
                  <a:cxn ang="0">
                    <a:pos x="120000" y="80000"/>
                  </a:cxn>
                  <a:cxn ang="0">
                    <a:pos x="34285" y="120000"/>
                  </a:cxn>
                  <a:cxn ang="0">
                    <a:pos x="17142" y="60000"/>
                  </a:cxn>
                </a:cxnLst>
                <a:rect l="T0" t="T1" r="T2" b="T3"/>
                <a:pathLst>
                  <a:path w="120000" h="120000" extrusionOk="0">
                    <a:moveTo>
                      <a:pt x="17142" y="60000"/>
                    </a:moveTo>
                    <a:lnTo>
                      <a:pt x="0" y="30000"/>
                    </a:lnTo>
                    <a:lnTo>
                      <a:pt x="34285" y="10000"/>
                    </a:lnTo>
                    <a:lnTo>
                      <a:pt x="0" y="10000"/>
                    </a:lnTo>
                    <a:lnTo>
                      <a:pt x="34285" y="10000"/>
                    </a:lnTo>
                    <a:lnTo>
                      <a:pt x="68571" y="10000"/>
                    </a:lnTo>
                    <a:lnTo>
                      <a:pt x="102857" y="10000"/>
                    </a:lnTo>
                    <a:lnTo>
                      <a:pt x="120000" y="0"/>
                    </a:lnTo>
                    <a:lnTo>
                      <a:pt x="85714" y="30000"/>
                    </a:lnTo>
                    <a:lnTo>
                      <a:pt x="120000" y="80000"/>
                    </a:lnTo>
                    <a:lnTo>
                      <a:pt x="34285" y="120000"/>
                    </a:lnTo>
                    <a:lnTo>
                      <a:pt x="17142" y="60000"/>
                    </a:lnTo>
                    <a:close/>
                  </a:path>
                </a:pathLst>
              </a:custGeom>
              <a:solidFill>
                <a:schemeClr val="tx1"/>
              </a:solidFill>
              <a:ln w="9525">
                <a:noFill/>
                <a:round/>
                <a:headEnd/>
                <a:tailEnd/>
              </a:ln>
            </p:spPr>
            <p:txBody>
              <a:bodyPr lIns="91425" tIns="45700" rIns="91425" bIns="45700"/>
              <a:lstStyle/>
              <a:p>
                <a:pPr>
                  <a:defRPr/>
                </a:pPr>
                <a:endParaRPr lang="en-US"/>
              </a:p>
            </p:txBody>
          </p:sp>
        </p:grpSp>
        <p:sp>
          <p:nvSpPr>
            <p:cNvPr id="3091" name="Shape 55"/>
            <p:cNvSpPr>
              <a:spLocks/>
            </p:cNvSpPr>
            <p:nvPr/>
          </p:nvSpPr>
          <p:spPr bwMode="auto">
            <a:xfrm>
              <a:off x="0" y="6019800"/>
              <a:ext cx="6311900" cy="849312"/>
            </a:xfrm>
            <a:custGeom>
              <a:avLst/>
              <a:gdLst>
                <a:gd name="T0" fmla="*/ 0 w 120000"/>
                <a:gd name="T1" fmla="*/ 0 h 120000"/>
                <a:gd name="T2" fmla="*/ 120000 w 120000"/>
                <a:gd name="T3" fmla="*/ 120000 h 120000"/>
              </a:gdLst>
              <a:ahLst/>
              <a:cxnLst>
                <a:cxn ang="0">
                  <a:pos x="120000" y="120000"/>
                </a:cxn>
                <a:cxn ang="0">
                  <a:pos x="119818" y="120000"/>
                </a:cxn>
                <a:cxn ang="0">
                  <a:pos x="116016" y="115901"/>
                </a:cxn>
                <a:cxn ang="0">
                  <a:pos x="75060" y="69449"/>
                </a:cxn>
                <a:cxn ang="0">
                  <a:pos x="61539" y="8197"/>
                </a:cxn>
                <a:cxn ang="0">
                  <a:pos x="57555" y="5464"/>
                </a:cxn>
                <a:cxn ang="0">
                  <a:pos x="56830" y="12296"/>
                </a:cxn>
                <a:cxn ang="0">
                  <a:pos x="56106" y="12296"/>
                </a:cxn>
                <a:cxn ang="0">
                  <a:pos x="55231" y="6831"/>
                </a:cxn>
                <a:cxn ang="0">
                  <a:pos x="51428" y="23225"/>
                </a:cxn>
                <a:cxn ang="0">
                  <a:pos x="48531" y="28690"/>
                </a:cxn>
                <a:cxn ang="0">
                  <a:pos x="47112" y="30056"/>
                </a:cxn>
                <a:cxn ang="0">
                  <a:pos x="45120" y="23225"/>
                </a:cxn>
                <a:cxn ang="0">
                  <a:pos x="40955" y="28690"/>
                </a:cxn>
                <a:cxn ang="0">
                  <a:pos x="38782" y="5464"/>
                </a:cxn>
                <a:cxn ang="0">
                  <a:pos x="38631" y="4098"/>
                </a:cxn>
                <a:cxn ang="0">
                  <a:pos x="38088" y="2732"/>
                </a:cxn>
                <a:cxn ang="0">
                  <a:pos x="37364" y="1366"/>
                </a:cxn>
                <a:cxn ang="0">
                  <a:pos x="36820" y="0"/>
                </a:cxn>
                <a:cxn ang="0">
                  <a:pos x="36096" y="0"/>
                </a:cxn>
                <a:cxn ang="0">
                  <a:pos x="35191" y="0"/>
                </a:cxn>
                <a:cxn ang="0">
                  <a:pos x="34466" y="0"/>
                </a:cxn>
                <a:cxn ang="0">
                  <a:pos x="34285" y="0"/>
                </a:cxn>
                <a:cxn ang="0">
                  <a:pos x="34104" y="0"/>
                </a:cxn>
                <a:cxn ang="0">
                  <a:pos x="33923" y="1366"/>
                </a:cxn>
                <a:cxn ang="0">
                  <a:pos x="33742" y="2732"/>
                </a:cxn>
                <a:cxn ang="0">
                  <a:pos x="33199" y="4098"/>
                </a:cxn>
                <a:cxn ang="0">
                  <a:pos x="32837" y="4098"/>
                </a:cxn>
                <a:cxn ang="0">
                  <a:pos x="32293" y="5464"/>
                </a:cxn>
                <a:cxn ang="0">
                  <a:pos x="31750" y="6831"/>
                </a:cxn>
                <a:cxn ang="0">
                  <a:pos x="31207" y="8197"/>
                </a:cxn>
                <a:cxn ang="0">
                  <a:pos x="31026" y="9563"/>
                </a:cxn>
                <a:cxn ang="0">
                  <a:pos x="29245" y="13662"/>
                </a:cxn>
                <a:cxn ang="0">
                  <a:pos x="27796" y="16394"/>
                </a:cxn>
                <a:cxn ang="0">
                  <a:pos x="25804" y="10929"/>
                </a:cxn>
                <a:cxn ang="0">
                  <a:pos x="24899" y="10929"/>
                </a:cxn>
                <a:cxn ang="0">
                  <a:pos x="22907" y="16394"/>
                </a:cxn>
                <a:cxn ang="0">
                  <a:pos x="22183" y="16394"/>
                </a:cxn>
                <a:cxn ang="0">
                  <a:pos x="21307" y="13662"/>
                </a:cxn>
                <a:cxn ang="0">
                  <a:pos x="19315" y="13662"/>
                </a:cxn>
                <a:cxn ang="0">
                  <a:pos x="16418" y="16394"/>
                </a:cxn>
                <a:cxn ang="0">
                  <a:pos x="11740" y="4098"/>
                </a:cxn>
                <a:cxn ang="0">
                  <a:pos x="9748" y="13662"/>
                </a:cxn>
                <a:cxn ang="0">
                  <a:pos x="9567" y="13662"/>
                </a:cxn>
                <a:cxn ang="0">
                  <a:pos x="9205" y="16394"/>
                </a:cxn>
                <a:cxn ang="0">
                  <a:pos x="8661" y="17760"/>
                </a:cxn>
                <a:cxn ang="0">
                  <a:pos x="7937" y="20493"/>
                </a:cxn>
                <a:cxn ang="0">
                  <a:pos x="6126" y="27324"/>
                </a:cxn>
                <a:cxn ang="0">
                  <a:pos x="4496" y="34155"/>
                </a:cxn>
                <a:cxn ang="0">
                  <a:pos x="2354" y="38254"/>
                </a:cxn>
                <a:cxn ang="0">
                  <a:pos x="0" y="40986"/>
                </a:cxn>
                <a:cxn ang="0">
                  <a:pos x="0" y="120000"/>
                </a:cxn>
                <a:cxn ang="0">
                  <a:pos x="30482" y="120000"/>
                </a:cxn>
                <a:cxn ang="0">
                  <a:pos x="112424" y="120000"/>
                </a:cxn>
                <a:cxn ang="0">
                  <a:pos x="120000" y="120000"/>
                </a:cxn>
                <a:cxn ang="0">
                  <a:pos x="120000" y="120000"/>
                </a:cxn>
              </a:cxnLst>
              <a:rect l="T0" t="T1" r="T2" b="T3"/>
              <a:pathLst>
                <a:path w="120000" h="120000" extrusionOk="0">
                  <a:moveTo>
                    <a:pt x="120000" y="120000"/>
                  </a:moveTo>
                  <a:lnTo>
                    <a:pt x="119818" y="120000"/>
                  </a:lnTo>
                  <a:lnTo>
                    <a:pt x="116016" y="115901"/>
                  </a:lnTo>
                  <a:lnTo>
                    <a:pt x="75060" y="69449"/>
                  </a:lnTo>
                  <a:lnTo>
                    <a:pt x="61539" y="8197"/>
                  </a:lnTo>
                  <a:lnTo>
                    <a:pt x="57555" y="5464"/>
                  </a:lnTo>
                  <a:lnTo>
                    <a:pt x="56830" y="12296"/>
                  </a:lnTo>
                  <a:lnTo>
                    <a:pt x="56106" y="12296"/>
                  </a:lnTo>
                  <a:lnTo>
                    <a:pt x="55231" y="6831"/>
                  </a:lnTo>
                  <a:lnTo>
                    <a:pt x="51428" y="23225"/>
                  </a:lnTo>
                  <a:lnTo>
                    <a:pt x="48531" y="28690"/>
                  </a:lnTo>
                  <a:lnTo>
                    <a:pt x="47112" y="30056"/>
                  </a:lnTo>
                  <a:lnTo>
                    <a:pt x="45120" y="23225"/>
                  </a:lnTo>
                  <a:lnTo>
                    <a:pt x="40955" y="28690"/>
                  </a:lnTo>
                  <a:lnTo>
                    <a:pt x="38782" y="5464"/>
                  </a:lnTo>
                  <a:lnTo>
                    <a:pt x="38631" y="4098"/>
                  </a:lnTo>
                  <a:lnTo>
                    <a:pt x="38088" y="2732"/>
                  </a:lnTo>
                  <a:lnTo>
                    <a:pt x="37364" y="1366"/>
                  </a:lnTo>
                  <a:lnTo>
                    <a:pt x="36820" y="0"/>
                  </a:lnTo>
                  <a:lnTo>
                    <a:pt x="36096" y="0"/>
                  </a:lnTo>
                  <a:lnTo>
                    <a:pt x="35191" y="0"/>
                  </a:lnTo>
                  <a:lnTo>
                    <a:pt x="34466" y="0"/>
                  </a:lnTo>
                  <a:lnTo>
                    <a:pt x="34285" y="0"/>
                  </a:lnTo>
                  <a:lnTo>
                    <a:pt x="34104" y="0"/>
                  </a:lnTo>
                  <a:lnTo>
                    <a:pt x="33923" y="1366"/>
                  </a:lnTo>
                  <a:lnTo>
                    <a:pt x="33742" y="2732"/>
                  </a:lnTo>
                  <a:lnTo>
                    <a:pt x="33199" y="4098"/>
                  </a:lnTo>
                  <a:lnTo>
                    <a:pt x="32837" y="4098"/>
                  </a:lnTo>
                  <a:lnTo>
                    <a:pt x="32293" y="5464"/>
                  </a:lnTo>
                  <a:lnTo>
                    <a:pt x="31750" y="6831"/>
                  </a:lnTo>
                  <a:lnTo>
                    <a:pt x="31207" y="8197"/>
                  </a:lnTo>
                  <a:lnTo>
                    <a:pt x="31026" y="9563"/>
                  </a:lnTo>
                  <a:lnTo>
                    <a:pt x="29245" y="13662"/>
                  </a:lnTo>
                  <a:lnTo>
                    <a:pt x="27796" y="16394"/>
                  </a:lnTo>
                  <a:lnTo>
                    <a:pt x="25804" y="10929"/>
                  </a:lnTo>
                  <a:lnTo>
                    <a:pt x="24899" y="10929"/>
                  </a:lnTo>
                  <a:lnTo>
                    <a:pt x="22907" y="16394"/>
                  </a:lnTo>
                  <a:lnTo>
                    <a:pt x="22183" y="16394"/>
                  </a:lnTo>
                  <a:lnTo>
                    <a:pt x="21307" y="13662"/>
                  </a:lnTo>
                  <a:lnTo>
                    <a:pt x="19315" y="13662"/>
                  </a:lnTo>
                  <a:lnTo>
                    <a:pt x="16418" y="16394"/>
                  </a:lnTo>
                  <a:lnTo>
                    <a:pt x="11740" y="4098"/>
                  </a:lnTo>
                  <a:lnTo>
                    <a:pt x="9748" y="13662"/>
                  </a:lnTo>
                  <a:lnTo>
                    <a:pt x="9567" y="13662"/>
                  </a:lnTo>
                  <a:lnTo>
                    <a:pt x="9205" y="16394"/>
                  </a:lnTo>
                  <a:lnTo>
                    <a:pt x="8661" y="17760"/>
                  </a:lnTo>
                  <a:lnTo>
                    <a:pt x="7937" y="20493"/>
                  </a:lnTo>
                  <a:lnTo>
                    <a:pt x="6126" y="27324"/>
                  </a:lnTo>
                  <a:lnTo>
                    <a:pt x="4496" y="34155"/>
                  </a:lnTo>
                  <a:lnTo>
                    <a:pt x="2354" y="38254"/>
                  </a:lnTo>
                  <a:lnTo>
                    <a:pt x="0" y="40986"/>
                  </a:lnTo>
                  <a:lnTo>
                    <a:pt x="0" y="120000"/>
                  </a:lnTo>
                  <a:lnTo>
                    <a:pt x="30482" y="120000"/>
                  </a:lnTo>
                  <a:lnTo>
                    <a:pt x="112424" y="120000"/>
                  </a:lnTo>
                  <a:lnTo>
                    <a:pt x="120000" y="120000"/>
                  </a:lnTo>
                  <a:close/>
                </a:path>
              </a:pathLst>
            </a:custGeom>
            <a:gradFill rotWithShape="0">
              <a:gsLst>
                <a:gs pos="0">
                  <a:srgbClr val="73654F"/>
                </a:gs>
                <a:gs pos="100000">
                  <a:schemeClr val="tx1"/>
                </a:gs>
              </a:gsLst>
              <a:lin ang="5400000"/>
            </a:gradFill>
            <a:ln w="9525">
              <a:noFill/>
              <a:round/>
              <a:headEnd/>
              <a:tailEnd/>
            </a:ln>
          </p:spPr>
          <p:txBody>
            <a:bodyPr lIns="91425" tIns="45700" rIns="91425" bIns="45700"/>
            <a:lstStyle/>
            <a:p>
              <a:pPr>
                <a:defRPr/>
              </a:pPr>
              <a:endParaRPr lang="en-US"/>
            </a:p>
          </p:txBody>
        </p:sp>
      </p:grpSp>
      <p:grpSp>
        <p:nvGrpSpPr>
          <p:cNvPr id="3077" name="Shape 56"/>
          <p:cNvGrpSpPr>
            <a:grpSpLocks/>
          </p:cNvGrpSpPr>
          <p:nvPr/>
        </p:nvGrpSpPr>
        <p:grpSpPr bwMode="auto">
          <a:xfrm>
            <a:off x="627063" y="6021388"/>
            <a:ext cx="5684837" cy="849312"/>
            <a:chOff x="627062" y="6021387"/>
            <a:chExt cx="5684836" cy="849312"/>
          </a:xfrm>
        </p:grpSpPr>
        <p:sp>
          <p:nvSpPr>
            <p:cNvPr id="3083" name="Shape 57"/>
            <p:cNvSpPr>
              <a:spLocks/>
            </p:cNvSpPr>
            <p:nvPr/>
          </p:nvSpPr>
          <p:spPr bwMode="auto">
            <a:xfrm>
              <a:off x="1898649" y="6021387"/>
              <a:ext cx="579438" cy="461962"/>
            </a:xfrm>
            <a:custGeom>
              <a:avLst/>
              <a:gdLst>
                <a:gd name="T0" fmla="*/ 0 w 120000"/>
                <a:gd name="T1" fmla="*/ 0 h 120000"/>
                <a:gd name="T2" fmla="*/ 120000 w 120000"/>
                <a:gd name="T3" fmla="*/ 120000 h 120000"/>
              </a:gdLst>
              <a:ahLst/>
              <a:cxnLst>
                <a:cxn ang="0">
                  <a:pos x="7890" y="10034"/>
                </a:cxn>
                <a:cxn ang="0">
                  <a:pos x="0" y="25087"/>
                </a:cxn>
                <a:cxn ang="0">
                  <a:pos x="21698" y="45156"/>
                </a:cxn>
                <a:cxn ang="0">
                  <a:pos x="47013" y="75261"/>
                </a:cxn>
                <a:cxn ang="0">
                  <a:pos x="62794" y="70243"/>
                </a:cxn>
                <a:cxn ang="0">
                  <a:pos x="112109" y="120000"/>
                </a:cxn>
                <a:cxn ang="0">
                  <a:pos x="100273" y="72752"/>
                </a:cxn>
                <a:cxn ang="0">
                  <a:pos x="119999" y="55191"/>
                </a:cxn>
                <a:cxn ang="0">
                  <a:pos x="118027" y="52682"/>
                </a:cxn>
                <a:cxn ang="0">
                  <a:pos x="110136" y="47665"/>
                </a:cxn>
                <a:cxn ang="0">
                  <a:pos x="98301" y="37630"/>
                </a:cxn>
                <a:cxn ang="0">
                  <a:pos x="84493" y="30104"/>
                </a:cxn>
                <a:cxn ang="0">
                  <a:pos x="70684" y="22578"/>
                </a:cxn>
                <a:cxn ang="0">
                  <a:pos x="56876" y="15052"/>
                </a:cxn>
                <a:cxn ang="0">
                  <a:pos x="47013" y="10034"/>
                </a:cxn>
                <a:cxn ang="0">
                  <a:pos x="43068" y="7526"/>
                </a:cxn>
                <a:cxn ang="0">
                  <a:pos x="35178" y="7526"/>
                </a:cxn>
                <a:cxn ang="0">
                  <a:pos x="31232" y="7526"/>
                </a:cxn>
                <a:cxn ang="0">
                  <a:pos x="23671" y="5017"/>
                </a:cxn>
                <a:cxn ang="0">
                  <a:pos x="21698" y="5017"/>
                </a:cxn>
                <a:cxn ang="0">
                  <a:pos x="17753" y="2508"/>
                </a:cxn>
                <a:cxn ang="0">
                  <a:pos x="13808" y="0"/>
                </a:cxn>
                <a:cxn ang="0">
                  <a:pos x="9863" y="0"/>
                </a:cxn>
                <a:cxn ang="0">
                  <a:pos x="7890" y="10034"/>
                </a:cxn>
              </a:cxnLst>
              <a:rect l="T0" t="T1" r="T2" b="T3"/>
              <a:pathLst>
                <a:path w="120000" h="120000" extrusionOk="0">
                  <a:moveTo>
                    <a:pt x="7890" y="10034"/>
                  </a:moveTo>
                  <a:lnTo>
                    <a:pt x="0" y="25087"/>
                  </a:lnTo>
                  <a:lnTo>
                    <a:pt x="21698" y="45156"/>
                  </a:lnTo>
                  <a:lnTo>
                    <a:pt x="47013" y="75261"/>
                  </a:lnTo>
                  <a:lnTo>
                    <a:pt x="62794" y="70243"/>
                  </a:lnTo>
                  <a:lnTo>
                    <a:pt x="112109" y="120000"/>
                  </a:lnTo>
                  <a:lnTo>
                    <a:pt x="100273" y="72752"/>
                  </a:lnTo>
                  <a:lnTo>
                    <a:pt x="119999" y="55191"/>
                  </a:lnTo>
                  <a:lnTo>
                    <a:pt x="118027" y="52682"/>
                  </a:lnTo>
                  <a:lnTo>
                    <a:pt x="110136" y="47665"/>
                  </a:lnTo>
                  <a:lnTo>
                    <a:pt x="98301" y="37630"/>
                  </a:lnTo>
                  <a:lnTo>
                    <a:pt x="84493" y="30104"/>
                  </a:lnTo>
                  <a:lnTo>
                    <a:pt x="70684" y="22578"/>
                  </a:lnTo>
                  <a:lnTo>
                    <a:pt x="56876" y="15052"/>
                  </a:lnTo>
                  <a:lnTo>
                    <a:pt x="47013" y="10034"/>
                  </a:lnTo>
                  <a:lnTo>
                    <a:pt x="43068" y="7526"/>
                  </a:lnTo>
                  <a:lnTo>
                    <a:pt x="35178" y="7526"/>
                  </a:lnTo>
                  <a:lnTo>
                    <a:pt x="31232" y="7526"/>
                  </a:lnTo>
                  <a:lnTo>
                    <a:pt x="23671" y="5017"/>
                  </a:lnTo>
                  <a:lnTo>
                    <a:pt x="21698" y="5017"/>
                  </a:lnTo>
                  <a:lnTo>
                    <a:pt x="17753" y="2508"/>
                  </a:lnTo>
                  <a:lnTo>
                    <a:pt x="13808" y="0"/>
                  </a:lnTo>
                  <a:lnTo>
                    <a:pt x="9863" y="0"/>
                  </a:lnTo>
                  <a:lnTo>
                    <a:pt x="7890" y="10034"/>
                  </a:lnTo>
                  <a:close/>
                </a:path>
              </a:pathLst>
            </a:custGeom>
            <a:solidFill>
              <a:schemeClr val="tx1"/>
            </a:solidFill>
            <a:ln w="9525">
              <a:noFill/>
              <a:round/>
              <a:headEnd/>
              <a:tailEnd/>
            </a:ln>
          </p:spPr>
          <p:txBody>
            <a:bodyPr lIns="91425" tIns="45700" rIns="91425" bIns="45700"/>
            <a:lstStyle/>
            <a:p>
              <a:pPr>
                <a:defRPr/>
              </a:pPr>
              <a:endParaRPr lang="en-US"/>
            </a:p>
          </p:txBody>
        </p:sp>
        <p:sp>
          <p:nvSpPr>
            <p:cNvPr id="3084" name="Shape 58"/>
            <p:cNvSpPr>
              <a:spLocks/>
            </p:cNvSpPr>
            <p:nvPr/>
          </p:nvSpPr>
          <p:spPr bwMode="auto">
            <a:xfrm>
              <a:off x="3084512" y="6078537"/>
              <a:ext cx="3227386" cy="792162"/>
            </a:xfrm>
            <a:custGeom>
              <a:avLst/>
              <a:gdLst>
                <a:gd name="T0" fmla="*/ 0 w 120000"/>
                <a:gd name="T1" fmla="*/ 0 h 120000"/>
                <a:gd name="T2" fmla="*/ 120000 w 120000"/>
                <a:gd name="T3" fmla="*/ 120000 h 120000"/>
              </a:gdLst>
              <a:ahLst/>
              <a:cxnLst>
                <a:cxn ang="0">
                  <a:pos x="10978" y="4328"/>
                </a:cxn>
                <a:cxn ang="0">
                  <a:pos x="8145" y="1442"/>
                </a:cxn>
                <a:cxn ang="0">
                  <a:pos x="5666" y="0"/>
                </a:cxn>
                <a:cxn ang="0">
                  <a:pos x="2124" y="0"/>
                </a:cxn>
                <a:cxn ang="0">
                  <a:pos x="708" y="6012"/>
                </a:cxn>
                <a:cxn ang="0">
                  <a:pos x="0" y="30781"/>
                </a:cxn>
                <a:cxn ang="0">
                  <a:pos x="3541" y="25010"/>
                </a:cxn>
                <a:cxn ang="0">
                  <a:pos x="5312" y="32224"/>
                </a:cxn>
                <a:cxn ang="0">
                  <a:pos x="8853" y="36793"/>
                </a:cxn>
                <a:cxn ang="0">
                  <a:pos x="12336" y="65651"/>
                </a:cxn>
                <a:cxn ang="0">
                  <a:pos x="23669" y="86332"/>
                </a:cxn>
                <a:cxn ang="0">
                  <a:pos x="45863" y="86332"/>
                </a:cxn>
                <a:cxn ang="0">
                  <a:pos x="120000" y="120000"/>
                </a:cxn>
                <a:cxn ang="0">
                  <a:pos x="117520" y="118557"/>
                </a:cxn>
                <a:cxn ang="0">
                  <a:pos x="39901" y="58436"/>
                </a:cxn>
                <a:cxn ang="0">
                  <a:pos x="30339" y="38236"/>
                </a:cxn>
                <a:cxn ang="0">
                  <a:pos x="25086" y="26452"/>
                </a:cxn>
                <a:cxn ang="0">
                  <a:pos x="21544" y="22124"/>
                </a:cxn>
                <a:cxn ang="0">
                  <a:pos x="16586" y="14669"/>
                </a:cxn>
                <a:cxn ang="0">
                  <a:pos x="10978" y="4328"/>
                </a:cxn>
              </a:cxnLst>
              <a:rect l="T0" t="T1" r="T2" b="T3"/>
              <a:pathLst>
                <a:path w="120000" h="120000" extrusionOk="0">
                  <a:moveTo>
                    <a:pt x="10978" y="4328"/>
                  </a:moveTo>
                  <a:lnTo>
                    <a:pt x="8145" y="1442"/>
                  </a:lnTo>
                  <a:lnTo>
                    <a:pt x="5666" y="0"/>
                  </a:lnTo>
                  <a:lnTo>
                    <a:pt x="2124" y="0"/>
                  </a:lnTo>
                  <a:lnTo>
                    <a:pt x="708" y="6012"/>
                  </a:lnTo>
                  <a:lnTo>
                    <a:pt x="0" y="30781"/>
                  </a:lnTo>
                  <a:lnTo>
                    <a:pt x="3541" y="25010"/>
                  </a:lnTo>
                  <a:lnTo>
                    <a:pt x="5312" y="32224"/>
                  </a:lnTo>
                  <a:lnTo>
                    <a:pt x="8853" y="36793"/>
                  </a:lnTo>
                  <a:lnTo>
                    <a:pt x="12336" y="65651"/>
                  </a:lnTo>
                  <a:lnTo>
                    <a:pt x="23669" y="86332"/>
                  </a:lnTo>
                  <a:lnTo>
                    <a:pt x="45863" y="86332"/>
                  </a:lnTo>
                  <a:lnTo>
                    <a:pt x="120000" y="120000"/>
                  </a:lnTo>
                  <a:lnTo>
                    <a:pt x="117520" y="118557"/>
                  </a:lnTo>
                  <a:lnTo>
                    <a:pt x="39901" y="58436"/>
                  </a:lnTo>
                  <a:lnTo>
                    <a:pt x="30339" y="38236"/>
                  </a:lnTo>
                  <a:lnTo>
                    <a:pt x="25086" y="26452"/>
                  </a:lnTo>
                  <a:lnTo>
                    <a:pt x="21544" y="22124"/>
                  </a:lnTo>
                  <a:lnTo>
                    <a:pt x="16586" y="14669"/>
                  </a:lnTo>
                  <a:lnTo>
                    <a:pt x="10978" y="4328"/>
                  </a:lnTo>
                  <a:close/>
                </a:path>
              </a:pathLst>
            </a:custGeom>
            <a:solidFill>
              <a:schemeClr val="tx1"/>
            </a:solidFill>
            <a:ln w="9525">
              <a:noFill/>
              <a:round/>
              <a:headEnd/>
              <a:tailEnd/>
            </a:ln>
          </p:spPr>
          <p:txBody>
            <a:bodyPr lIns="91425" tIns="45700" rIns="91425" bIns="45700"/>
            <a:lstStyle/>
            <a:p>
              <a:pPr>
                <a:defRPr/>
              </a:pPr>
              <a:endParaRPr lang="en-US"/>
            </a:p>
          </p:txBody>
        </p:sp>
        <p:sp>
          <p:nvSpPr>
            <p:cNvPr id="3085" name="Shape 59"/>
            <p:cNvSpPr>
              <a:spLocks/>
            </p:cNvSpPr>
            <p:nvPr/>
          </p:nvSpPr>
          <p:spPr bwMode="auto">
            <a:xfrm>
              <a:off x="2905124" y="6069012"/>
              <a:ext cx="112713" cy="96837"/>
            </a:xfrm>
            <a:custGeom>
              <a:avLst/>
              <a:gdLst>
                <a:gd name="T0" fmla="*/ 0 w 120000"/>
                <a:gd name="T1" fmla="*/ 0 h 120000"/>
                <a:gd name="T2" fmla="*/ 120000 w 120000"/>
                <a:gd name="T3" fmla="*/ 120000 h 120000"/>
              </a:gdLst>
              <a:ahLst/>
              <a:cxnLst>
                <a:cxn ang="0">
                  <a:pos x="0" y="36000"/>
                </a:cxn>
                <a:cxn ang="0">
                  <a:pos x="10140" y="36000"/>
                </a:cxn>
                <a:cxn ang="0">
                  <a:pos x="20281" y="24000"/>
                </a:cxn>
                <a:cxn ang="0">
                  <a:pos x="10140" y="12000"/>
                </a:cxn>
                <a:cxn ang="0">
                  <a:pos x="0" y="0"/>
                </a:cxn>
                <a:cxn ang="0">
                  <a:pos x="49014" y="36000"/>
                </a:cxn>
                <a:cxn ang="0">
                  <a:pos x="89577" y="36000"/>
                </a:cxn>
                <a:cxn ang="0">
                  <a:pos x="99718" y="60000"/>
                </a:cxn>
                <a:cxn ang="0">
                  <a:pos x="109859" y="84000"/>
                </a:cxn>
                <a:cxn ang="0">
                  <a:pos x="120000" y="108000"/>
                </a:cxn>
                <a:cxn ang="0">
                  <a:pos x="120000" y="120000"/>
                </a:cxn>
                <a:cxn ang="0">
                  <a:pos x="99718" y="108000"/>
                </a:cxn>
                <a:cxn ang="0">
                  <a:pos x="79436" y="84000"/>
                </a:cxn>
                <a:cxn ang="0">
                  <a:pos x="38873" y="60000"/>
                </a:cxn>
                <a:cxn ang="0">
                  <a:pos x="38873" y="72000"/>
                </a:cxn>
                <a:cxn ang="0">
                  <a:pos x="30422" y="84000"/>
                </a:cxn>
                <a:cxn ang="0">
                  <a:pos x="20281" y="96000"/>
                </a:cxn>
                <a:cxn ang="0">
                  <a:pos x="10140" y="96000"/>
                </a:cxn>
                <a:cxn ang="0">
                  <a:pos x="10140" y="72000"/>
                </a:cxn>
                <a:cxn ang="0">
                  <a:pos x="0" y="36000"/>
                </a:cxn>
              </a:cxnLst>
              <a:rect l="T0" t="T1" r="T2" b="T3"/>
              <a:pathLst>
                <a:path w="120000" h="120000" extrusionOk="0">
                  <a:moveTo>
                    <a:pt x="0" y="36000"/>
                  </a:moveTo>
                  <a:lnTo>
                    <a:pt x="10140" y="36000"/>
                  </a:lnTo>
                  <a:lnTo>
                    <a:pt x="20281" y="24000"/>
                  </a:lnTo>
                  <a:lnTo>
                    <a:pt x="10140" y="12000"/>
                  </a:lnTo>
                  <a:lnTo>
                    <a:pt x="0" y="0"/>
                  </a:lnTo>
                  <a:lnTo>
                    <a:pt x="49014" y="36000"/>
                  </a:lnTo>
                  <a:lnTo>
                    <a:pt x="89577" y="36000"/>
                  </a:lnTo>
                  <a:lnTo>
                    <a:pt x="99718" y="60000"/>
                  </a:lnTo>
                  <a:lnTo>
                    <a:pt x="109859" y="84000"/>
                  </a:lnTo>
                  <a:lnTo>
                    <a:pt x="120000" y="108000"/>
                  </a:lnTo>
                  <a:lnTo>
                    <a:pt x="120000" y="120000"/>
                  </a:lnTo>
                  <a:lnTo>
                    <a:pt x="99718" y="108000"/>
                  </a:lnTo>
                  <a:lnTo>
                    <a:pt x="79436" y="84000"/>
                  </a:lnTo>
                  <a:lnTo>
                    <a:pt x="38873" y="60000"/>
                  </a:lnTo>
                  <a:lnTo>
                    <a:pt x="38873" y="72000"/>
                  </a:lnTo>
                  <a:lnTo>
                    <a:pt x="30422" y="84000"/>
                  </a:lnTo>
                  <a:lnTo>
                    <a:pt x="20281" y="96000"/>
                  </a:lnTo>
                  <a:lnTo>
                    <a:pt x="10140" y="96000"/>
                  </a:lnTo>
                  <a:lnTo>
                    <a:pt x="10140" y="72000"/>
                  </a:lnTo>
                  <a:lnTo>
                    <a:pt x="0" y="36000"/>
                  </a:lnTo>
                  <a:close/>
                </a:path>
              </a:pathLst>
            </a:custGeom>
            <a:solidFill>
              <a:schemeClr val="tx1"/>
            </a:solidFill>
            <a:ln w="9525">
              <a:noFill/>
              <a:round/>
              <a:headEnd/>
              <a:tailEnd/>
            </a:ln>
          </p:spPr>
          <p:txBody>
            <a:bodyPr lIns="91425" tIns="45700" rIns="91425" bIns="45700"/>
            <a:lstStyle/>
            <a:p>
              <a:pPr>
                <a:defRPr/>
              </a:pPr>
              <a:endParaRPr lang="en-US"/>
            </a:p>
          </p:txBody>
        </p:sp>
        <p:sp>
          <p:nvSpPr>
            <p:cNvPr id="3086" name="Shape 60"/>
            <p:cNvSpPr>
              <a:spLocks/>
            </p:cNvSpPr>
            <p:nvPr/>
          </p:nvSpPr>
          <p:spPr bwMode="auto">
            <a:xfrm>
              <a:off x="1357312" y="6099174"/>
              <a:ext cx="255587" cy="260350"/>
            </a:xfrm>
            <a:custGeom>
              <a:avLst/>
              <a:gdLst>
                <a:gd name="T0" fmla="*/ 0 w 120000"/>
                <a:gd name="T1" fmla="*/ 0 h 120000"/>
                <a:gd name="T2" fmla="*/ 120000 w 120000"/>
                <a:gd name="T3" fmla="*/ 120000 h 120000"/>
              </a:gdLst>
              <a:ahLst/>
              <a:cxnLst>
                <a:cxn ang="0">
                  <a:pos x="22360" y="0"/>
                </a:cxn>
                <a:cxn ang="0">
                  <a:pos x="35776" y="4444"/>
                </a:cxn>
                <a:cxn ang="0">
                  <a:pos x="53664" y="4444"/>
                </a:cxn>
                <a:cxn ang="0">
                  <a:pos x="84968" y="8888"/>
                </a:cxn>
                <a:cxn ang="0">
                  <a:pos x="71552" y="40000"/>
                </a:cxn>
                <a:cxn ang="0">
                  <a:pos x="71552" y="44444"/>
                </a:cxn>
                <a:cxn ang="0">
                  <a:pos x="76024" y="53333"/>
                </a:cxn>
                <a:cxn ang="0">
                  <a:pos x="80496" y="62222"/>
                </a:cxn>
                <a:cxn ang="0">
                  <a:pos x="89440" y="71111"/>
                </a:cxn>
                <a:cxn ang="0">
                  <a:pos x="106583" y="84444"/>
                </a:cxn>
                <a:cxn ang="0">
                  <a:pos x="115527" y="102222"/>
                </a:cxn>
                <a:cxn ang="0">
                  <a:pos x="120000" y="115555"/>
                </a:cxn>
                <a:cxn ang="0">
                  <a:pos x="120000" y="120000"/>
                </a:cxn>
                <a:cxn ang="0">
                  <a:pos x="71552" y="75555"/>
                </a:cxn>
                <a:cxn ang="0">
                  <a:pos x="22360" y="40000"/>
                </a:cxn>
                <a:cxn ang="0">
                  <a:pos x="0" y="0"/>
                </a:cxn>
                <a:cxn ang="0">
                  <a:pos x="22360" y="0"/>
                </a:cxn>
              </a:cxnLst>
              <a:rect l="T0" t="T1" r="T2" b="T3"/>
              <a:pathLst>
                <a:path w="120000" h="120000" extrusionOk="0">
                  <a:moveTo>
                    <a:pt x="22360" y="0"/>
                  </a:moveTo>
                  <a:lnTo>
                    <a:pt x="35776" y="4444"/>
                  </a:lnTo>
                  <a:lnTo>
                    <a:pt x="53664" y="4444"/>
                  </a:lnTo>
                  <a:lnTo>
                    <a:pt x="84968" y="8888"/>
                  </a:lnTo>
                  <a:lnTo>
                    <a:pt x="71552" y="40000"/>
                  </a:lnTo>
                  <a:lnTo>
                    <a:pt x="71552" y="44444"/>
                  </a:lnTo>
                  <a:lnTo>
                    <a:pt x="76024" y="53333"/>
                  </a:lnTo>
                  <a:lnTo>
                    <a:pt x="80496" y="62222"/>
                  </a:lnTo>
                  <a:lnTo>
                    <a:pt x="89440" y="71111"/>
                  </a:lnTo>
                  <a:lnTo>
                    <a:pt x="106583" y="84444"/>
                  </a:lnTo>
                  <a:lnTo>
                    <a:pt x="115527" y="102222"/>
                  </a:lnTo>
                  <a:lnTo>
                    <a:pt x="120000" y="115555"/>
                  </a:lnTo>
                  <a:lnTo>
                    <a:pt x="120000" y="120000"/>
                  </a:lnTo>
                  <a:lnTo>
                    <a:pt x="71552" y="75555"/>
                  </a:lnTo>
                  <a:lnTo>
                    <a:pt x="22360" y="40000"/>
                  </a:lnTo>
                  <a:lnTo>
                    <a:pt x="0" y="0"/>
                  </a:lnTo>
                  <a:lnTo>
                    <a:pt x="22360" y="0"/>
                  </a:lnTo>
                  <a:close/>
                </a:path>
              </a:pathLst>
            </a:custGeom>
            <a:solidFill>
              <a:schemeClr val="tx1"/>
            </a:solidFill>
            <a:ln w="9525">
              <a:noFill/>
              <a:round/>
              <a:headEnd/>
              <a:tailEnd/>
            </a:ln>
          </p:spPr>
          <p:txBody>
            <a:bodyPr lIns="91425" tIns="45700" rIns="91425" bIns="45700"/>
            <a:lstStyle/>
            <a:p>
              <a:pPr>
                <a:defRPr/>
              </a:pPr>
              <a:endParaRPr lang="en-US"/>
            </a:p>
          </p:txBody>
        </p:sp>
        <p:sp>
          <p:nvSpPr>
            <p:cNvPr id="3087" name="Shape 61"/>
            <p:cNvSpPr>
              <a:spLocks/>
            </p:cNvSpPr>
            <p:nvPr/>
          </p:nvSpPr>
          <p:spPr bwMode="auto">
            <a:xfrm>
              <a:off x="1120774" y="6118224"/>
              <a:ext cx="93663" cy="96838"/>
            </a:xfrm>
            <a:custGeom>
              <a:avLst/>
              <a:gdLst>
                <a:gd name="T0" fmla="*/ 0 w 120000"/>
                <a:gd name="T1" fmla="*/ 0 h 120000"/>
                <a:gd name="T2" fmla="*/ 120000 w 120000"/>
                <a:gd name="T3" fmla="*/ 120000 h 120000"/>
              </a:gdLst>
              <a:ahLst/>
              <a:cxnLst>
                <a:cxn ang="0">
                  <a:pos x="120000" y="12000"/>
                </a:cxn>
                <a:cxn ang="0">
                  <a:pos x="83389" y="60000"/>
                </a:cxn>
                <a:cxn ang="0">
                  <a:pos x="83389" y="72000"/>
                </a:cxn>
                <a:cxn ang="0">
                  <a:pos x="95593" y="84000"/>
                </a:cxn>
                <a:cxn ang="0">
                  <a:pos x="107796" y="108000"/>
                </a:cxn>
                <a:cxn ang="0">
                  <a:pos x="107796" y="120000"/>
                </a:cxn>
                <a:cxn ang="0">
                  <a:pos x="95593" y="108000"/>
                </a:cxn>
                <a:cxn ang="0">
                  <a:pos x="71186" y="96000"/>
                </a:cxn>
                <a:cxn ang="0">
                  <a:pos x="46779" y="72000"/>
                </a:cxn>
                <a:cxn ang="0">
                  <a:pos x="34576" y="60000"/>
                </a:cxn>
                <a:cxn ang="0">
                  <a:pos x="0" y="0"/>
                </a:cxn>
                <a:cxn ang="0">
                  <a:pos x="120000" y="12000"/>
                </a:cxn>
              </a:cxnLst>
              <a:rect l="T0" t="T1" r="T2" b="T3"/>
              <a:pathLst>
                <a:path w="120000" h="120000" extrusionOk="0">
                  <a:moveTo>
                    <a:pt x="120000" y="12000"/>
                  </a:moveTo>
                  <a:lnTo>
                    <a:pt x="83389" y="60000"/>
                  </a:lnTo>
                  <a:lnTo>
                    <a:pt x="83389" y="72000"/>
                  </a:lnTo>
                  <a:lnTo>
                    <a:pt x="95593" y="84000"/>
                  </a:lnTo>
                  <a:lnTo>
                    <a:pt x="107796" y="108000"/>
                  </a:lnTo>
                  <a:lnTo>
                    <a:pt x="107796" y="120000"/>
                  </a:lnTo>
                  <a:lnTo>
                    <a:pt x="95593" y="108000"/>
                  </a:lnTo>
                  <a:lnTo>
                    <a:pt x="71186" y="96000"/>
                  </a:lnTo>
                  <a:lnTo>
                    <a:pt x="46779" y="72000"/>
                  </a:lnTo>
                  <a:lnTo>
                    <a:pt x="34576" y="60000"/>
                  </a:lnTo>
                  <a:lnTo>
                    <a:pt x="0" y="0"/>
                  </a:lnTo>
                  <a:lnTo>
                    <a:pt x="120000" y="12000"/>
                  </a:lnTo>
                  <a:close/>
                </a:path>
              </a:pathLst>
            </a:custGeom>
            <a:solidFill>
              <a:schemeClr val="tx1"/>
            </a:solidFill>
            <a:ln w="9525">
              <a:noFill/>
              <a:round/>
              <a:headEnd/>
              <a:tailEnd/>
            </a:ln>
          </p:spPr>
          <p:txBody>
            <a:bodyPr lIns="91425" tIns="45700" rIns="91425" bIns="45700"/>
            <a:lstStyle/>
            <a:p>
              <a:pPr>
                <a:defRPr/>
              </a:pPr>
              <a:endParaRPr lang="en-US"/>
            </a:p>
          </p:txBody>
        </p:sp>
        <p:sp>
          <p:nvSpPr>
            <p:cNvPr id="3088" name="Shape 62"/>
            <p:cNvSpPr>
              <a:spLocks/>
            </p:cNvSpPr>
            <p:nvPr/>
          </p:nvSpPr>
          <p:spPr bwMode="auto">
            <a:xfrm>
              <a:off x="627062" y="6049962"/>
              <a:ext cx="388937" cy="328612"/>
            </a:xfrm>
            <a:custGeom>
              <a:avLst/>
              <a:gdLst>
                <a:gd name="T0" fmla="*/ 0 w 120000"/>
                <a:gd name="T1" fmla="*/ 0 h 120000"/>
                <a:gd name="T2" fmla="*/ 120000 w 120000"/>
                <a:gd name="T3" fmla="*/ 120000 h 120000"/>
              </a:gdLst>
              <a:ahLst/>
              <a:cxnLst>
                <a:cxn ang="0">
                  <a:pos x="114122" y="21176"/>
                </a:cxn>
                <a:cxn ang="0">
                  <a:pos x="120000" y="24705"/>
                </a:cxn>
                <a:cxn ang="0">
                  <a:pos x="102367" y="49411"/>
                </a:cxn>
                <a:cxn ang="0">
                  <a:pos x="70040" y="77647"/>
                </a:cxn>
                <a:cxn ang="0">
                  <a:pos x="81795" y="91764"/>
                </a:cxn>
                <a:cxn ang="0">
                  <a:pos x="87673" y="120000"/>
                </a:cxn>
                <a:cxn ang="0">
                  <a:pos x="37714" y="77647"/>
                </a:cxn>
                <a:cxn ang="0">
                  <a:pos x="23020" y="49411"/>
                </a:cxn>
                <a:cxn ang="0">
                  <a:pos x="43591" y="38823"/>
                </a:cxn>
                <a:cxn ang="0">
                  <a:pos x="28897" y="21176"/>
                </a:cxn>
                <a:cxn ang="0">
                  <a:pos x="0" y="7058"/>
                </a:cxn>
                <a:cxn ang="0">
                  <a:pos x="0" y="0"/>
                </a:cxn>
                <a:cxn ang="0">
                  <a:pos x="2938" y="0"/>
                </a:cxn>
                <a:cxn ang="0">
                  <a:pos x="5877" y="0"/>
                </a:cxn>
                <a:cxn ang="0">
                  <a:pos x="23020" y="3529"/>
                </a:cxn>
                <a:cxn ang="0">
                  <a:pos x="37714" y="3529"/>
                </a:cxn>
                <a:cxn ang="0">
                  <a:pos x="40653" y="3529"/>
                </a:cxn>
                <a:cxn ang="0">
                  <a:pos x="43591" y="3529"/>
                </a:cxn>
                <a:cxn ang="0">
                  <a:pos x="49469" y="7058"/>
                </a:cxn>
                <a:cxn ang="0">
                  <a:pos x="61224" y="7058"/>
                </a:cxn>
                <a:cxn ang="0">
                  <a:pos x="70040" y="10588"/>
                </a:cxn>
                <a:cxn ang="0">
                  <a:pos x="72979" y="10588"/>
                </a:cxn>
                <a:cxn ang="0">
                  <a:pos x="99428" y="14117"/>
                </a:cxn>
                <a:cxn ang="0">
                  <a:pos x="114122" y="21176"/>
                </a:cxn>
              </a:cxnLst>
              <a:rect l="T0" t="T1" r="T2" b="T3"/>
              <a:pathLst>
                <a:path w="120000" h="120000" extrusionOk="0">
                  <a:moveTo>
                    <a:pt x="114122" y="21176"/>
                  </a:moveTo>
                  <a:lnTo>
                    <a:pt x="120000" y="24705"/>
                  </a:lnTo>
                  <a:lnTo>
                    <a:pt x="102367" y="49411"/>
                  </a:lnTo>
                  <a:lnTo>
                    <a:pt x="70040" y="77647"/>
                  </a:lnTo>
                  <a:lnTo>
                    <a:pt x="81795" y="91764"/>
                  </a:lnTo>
                  <a:lnTo>
                    <a:pt x="87673" y="120000"/>
                  </a:lnTo>
                  <a:lnTo>
                    <a:pt x="37714" y="77647"/>
                  </a:lnTo>
                  <a:lnTo>
                    <a:pt x="23020" y="49411"/>
                  </a:lnTo>
                  <a:lnTo>
                    <a:pt x="43591" y="38823"/>
                  </a:lnTo>
                  <a:lnTo>
                    <a:pt x="28897" y="21176"/>
                  </a:lnTo>
                  <a:lnTo>
                    <a:pt x="0" y="7058"/>
                  </a:lnTo>
                  <a:lnTo>
                    <a:pt x="0" y="0"/>
                  </a:lnTo>
                  <a:lnTo>
                    <a:pt x="2938" y="0"/>
                  </a:lnTo>
                  <a:lnTo>
                    <a:pt x="5877" y="0"/>
                  </a:lnTo>
                  <a:lnTo>
                    <a:pt x="23020" y="3529"/>
                  </a:lnTo>
                  <a:lnTo>
                    <a:pt x="37714" y="3529"/>
                  </a:lnTo>
                  <a:lnTo>
                    <a:pt x="40653" y="3529"/>
                  </a:lnTo>
                  <a:lnTo>
                    <a:pt x="43591" y="3529"/>
                  </a:lnTo>
                  <a:lnTo>
                    <a:pt x="49469" y="7058"/>
                  </a:lnTo>
                  <a:lnTo>
                    <a:pt x="61224" y="7058"/>
                  </a:lnTo>
                  <a:lnTo>
                    <a:pt x="70040" y="10588"/>
                  </a:lnTo>
                  <a:lnTo>
                    <a:pt x="72979" y="10588"/>
                  </a:lnTo>
                  <a:lnTo>
                    <a:pt x="99428" y="14117"/>
                  </a:lnTo>
                  <a:lnTo>
                    <a:pt x="114122" y="21176"/>
                  </a:lnTo>
                  <a:close/>
                </a:path>
              </a:pathLst>
            </a:custGeom>
            <a:solidFill>
              <a:schemeClr val="tx1"/>
            </a:solidFill>
            <a:ln w="9525">
              <a:noFill/>
              <a:round/>
              <a:headEnd/>
              <a:tailEnd/>
            </a:ln>
          </p:spPr>
          <p:txBody>
            <a:bodyPr lIns="91425" tIns="45700" rIns="91425" bIns="45700"/>
            <a:lstStyle/>
            <a:p>
              <a:pPr>
                <a:defRPr/>
              </a:pPr>
              <a:endParaRPr lang="en-US"/>
            </a:p>
          </p:txBody>
        </p:sp>
      </p:grpSp>
      <p:sp>
        <p:nvSpPr>
          <p:cNvPr id="3078" name="Shape 63"/>
          <p:cNvSpPr txBox="1">
            <a:spLocks noGrp="1"/>
          </p:cNvSpPr>
          <p:nvPr>
            <p:ph type="title"/>
          </p:nvPr>
        </p:nvSpPr>
        <p:spPr bwMode="auto">
          <a:xfrm>
            <a:off x="457200" y="228600"/>
            <a:ext cx="8229600" cy="1143000"/>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bodyPr>
          <a:lstStyle/>
          <a:p>
            <a:pPr lvl="0"/>
            <a:endParaRPr lang="en-US" smtClean="0">
              <a:sym typeface="Arial" charset="0"/>
            </a:endParaRPr>
          </a:p>
        </p:txBody>
      </p:sp>
      <p:sp>
        <p:nvSpPr>
          <p:cNvPr id="3079" name="Shape 64"/>
          <p:cNvSpPr txBox="1">
            <a:spLocks noGrp="1"/>
          </p:cNvSpPr>
          <p:nvPr>
            <p:ph type="body" idx="1"/>
          </p:nvPr>
        </p:nvSpPr>
        <p:spPr bwMode="auto">
          <a:xfrm>
            <a:off x="457200" y="1600200"/>
            <a:ext cx="8229600" cy="44958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smtClean="0">
              <a:sym typeface="Arial" charset="0"/>
            </a:endParaRPr>
          </a:p>
        </p:txBody>
      </p:sp>
      <p:sp>
        <p:nvSpPr>
          <p:cNvPr id="3080" name="Shape 65"/>
          <p:cNvSpPr txBox="1">
            <a:spLocks noGrp="1"/>
          </p:cNvSpPr>
          <p:nvPr/>
        </p:nvSpPr>
        <p:spPr bwMode="auto">
          <a:xfrm>
            <a:off x="457200" y="6248400"/>
            <a:ext cx="2133600" cy="457200"/>
          </a:xfrm>
          <a:prstGeom prst="rect">
            <a:avLst/>
          </a:prstGeom>
          <a:noFill/>
          <a:ln w="9525">
            <a:noFill/>
            <a:miter lim="800000"/>
            <a:headEnd/>
            <a:tailEnd/>
          </a:ln>
        </p:spPr>
        <p:txBody>
          <a:bodyPr lIns="91425" tIns="91425" rIns="91425" bIns="91425" anchor="b"/>
          <a:lstStyle/>
          <a:p>
            <a:pPr>
              <a:defRPr/>
            </a:pPr>
            <a:endParaRPr lang="en-US" sz="1800">
              <a:solidFill>
                <a:srgbClr val="FFFFFF"/>
              </a:solidFill>
            </a:endParaRPr>
          </a:p>
        </p:txBody>
      </p:sp>
      <p:sp>
        <p:nvSpPr>
          <p:cNvPr id="3081" name="Shape 66"/>
          <p:cNvSpPr txBox="1">
            <a:spLocks noGrp="1"/>
          </p:cNvSpPr>
          <p:nvPr/>
        </p:nvSpPr>
        <p:spPr bwMode="auto">
          <a:xfrm>
            <a:off x="3124200" y="6248400"/>
            <a:ext cx="2895600" cy="457200"/>
          </a:xfrm>
          <a:prstGeom prst="rect">
            <a:avLst/>
          </a:prstGeom>
          <a:noFill/>
          <a:ln w="9525">
            <a:noFill/>
            <a:miter lim="800000"/>
            <a:headEnd/>
            <a:tailEnd/>
          </a:ln>
        </p:spPr>
        <p:txBody>
          <a:bodyPr lIns="91425" tIns="91425" rIns="91425" bIns="91425" anchor="b"/>
          <a:lstStyle/>
          <a:p>
            <a:pPr>
              <a:defRPr/>
            </a:pPr>
            <a:endParaRPr lang="en-US" sz="1800">
              <a:solidFill>
                <a:srgbClr val="FFFFFF"/>
              </a:solidFill>
            </a:endParaRPr>
          </a:p>
        </p:txBody>
      </p:sp>
      <p:sp>
        <p:nvSpPr>
          <p:cNvPr id="3082" name="Shape 67"/>
          <p:cNvSpPr txBox="1">
            <a:spLocks noGrp="1"/>
          </p:cNvSpPr>
          <p:nvPr/>
        </p:nvSpPr>
        <p:spPr bwMode="auto">
          <a:xfrm>
            <a:off x="6553200" y="6248400"/>
            <a:ext cx="2133600" cy="457200"/>
          </a:xfrm>
          <a:prstGeom prst="rect">
            <a:avLst/>
          </a:prstGeom>
          <a:noFill/>
          <a:ln w="9525">
            <a:noFill/>
            <a:miter lim="800000"/>
            <a:headEnd/>
            <a:tailEnd/>
          </a:ln>
        </p:spPr>
        <p:txBody>
          <a:bodyPr lIns="91425" tIns="45700" rIns="91425" bIns="45700" anchor="b"/>
          <a:lstStyle/>
          <a:p>
            <a:pPr algn="r">
              <a:buClr>
                <a:srgbClr val="FFFFFF"/>
              </a:buClr>
              <a:buSzPct val="25000"/>
              <a:buFont typeface="Arial" charset="0"/>
              <a:buNone/>
              <a:defRPr/>
            </a:pPr>
            <a:fld id="{076F2E3C-8C6D-41EC-B31F-9C5B2E451F90}" type="slidenum">
              <a:rPr lang="en-US" sz="1200">
                <a:solidFill>
                  <a:srgbClr val="FFFFFF"/>
                </a:solidFill>
              </a:rPr>
              <a:pPr algn="r">
                <a:buClr>
                  <a:srgbClr val="FFFFFF"/>
                </a:buClr>
                <a:buSzPct val="25000"/>
                <a:buFont typeface="Arial" charset="0"/>
                <a:buNone/>
                <a:defRPr/>
              </a:pPr>
              <a:t>‹#›</a:t>
            </a:fld>
            <a:endParaRPr lang="en-US" sz="1200">
              <a:solidFill>
                <a:srgbClr val="FFFFFF"/>
              </a:solidFill>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ftr="0" dt="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charset="0"/>
          <a:cs typeface="Arial" charset="0"/>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a:ea typeface="Arial"/>
          <a:cs typeface="Arial"/>
          <a:sym typeface="Arial" charset="0"/>
        </a:defRPr>
      </a:lvl3pPr>
      <a:lvl4pPr algn="l" rtl="0" eaLnBrk="0" fontAlgn="base" hangingPunct="0">
        <a:spcBef>
          <a:spcPct val="0"/>
        </a:spcBef>
        <a:spcAft>
          <a:spcPct val="0"/>
        </a:spcAft>
        <a:defRPr sz="1400">
          <a:solidFill>
            <a:srgbClr val="000000"/>
          </a:solidFill>
          <a:latin typeface="Arial"/>
          <a:ea typeface="Arial"/>
          <a:cs typeface="Arial"/>
          <a:sym typeface="Arial" charset="0"/>
        </a:defRPr>
      </a:lvl4pPr>
      <a:lvl5pPr algn="l" rtl="0" eaLnBrk="0" fontAlgn="base" hangingPunct="0">
        <a:spcBef>
          <a:spcPct val="0"/>
        </a:spcBef>
        <a:spcAft>
          <a:spcPct val="0"/>
        </a:spcAft>
        <a:defRPr sz="1400">
          <a:solidFill>
            <a:srgbClr val="000000"/>
          </a:solidFill>
          <a:latin typeface="Arial"/>
          <a:ea typeface="Arial"/>
          <a:cs typeface="Arial"/>
          <a:sym typeface="Arial" charset="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QI2ixJeIxEU"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Vcy9ohWC1Ow"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yLQp3NMb03U"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CDO_B1Bbjl8"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Y6FO756blvI"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ed.ted.com/lessons/dead-stuff-the-secret-ingredient-in-our-food-chain-john-c-moore"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o_RBHfjZsUQ"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E1pp_7-yTN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ed.ted.com/lessons/dead-stuff-the-secret-ingredient-in-our-food-chain-john-c-moor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C6sFP_7Vez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youtube.com/watch?v=gAE-P1B38JI"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Z_JdlXoiJD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2"/>
            </a:gs>
          </a:gsLst>
          <a:lin ang="5400000"/>
        </a:gradFill>
        <a:effectLst/>
      </p:bgPr>
    </p:bg>
    <p:spTree>
      <p:nvGrpSpPr>
        <p:cNvPr id="1" name=""/>
        <p:cNvGrpSpPr/>
        <p:nvPr/>
      </p:nvGrpSpPr>
      <p:grpSpPr>
        <a:xfrm>
          <a:off x="0" y="0"/>
          <a:ext cx="0" cy="0"/>
          <a:chOff x="0" y="0"/>
          <a:chExt cx="0" cy="0"/>
        </a:xfrm>
      </p:grpSpPr>
      <p:sp>
        <p:nvSpPr>
          <p:cNvPr id="15362" name="Shape 37"/>
          <p:cNvSpPr txBox="1">
            <a:spLocks noGrp="1"/>
          </p:cNvSpPr>
          <p:nvPr>
            <p:ph type="ctrTitle"/>
          </p:nvPr>
        </p:nvSpPr>
        <p:spPr>
          <a:xfrm>
            <a:off x="457200" y="1447800"/>
            <a:ext cx="8229600" cy="1736725"/>
          </a:xfrm>
        </p:spPr>
        <p:txBody>
          <a:bodyPr tIns="45700" bIns="45700"/>
          <a:lstStyle/>
          <a:p>
            <a:pPr eaLnBrk="1" hangingPunct="1">
              <a:spcBef>
                <a:spcPct val="0"/>
              </a:spcBef>
              <a:spcAft>
                <a:spcPct val="0"/>
              </a:spcAft>
              <a:buClr>
                <a:srgbClr val="E3E3FF"/>
              </a:buClr>
              <a:buSzPct val="25000"/>
            </a:pPr>
            <a:r>
              <a:rPr lang="en-US" smtClean="0">
                <a:solidFill>
                  <a:srgbClr val="E3E3FF"/>
                </a:solidFill>
                <a:latin typeface="Arial" charset="0"/>
                <a:cs typeface="Arial" charset="0"/>
                <a:sym typeface="Arial" charset="0"/>
              </a:rPr>
              <a:t>Ecosystems</a:t>
            </a:r>
          </a:p>
        </p:txBody>
      </p:sp>
      <p:sp>
        <p:nvSpPr>
          <p:cNvPr id="15363" name="Shape 38"/>
          <p:cNvSpPr txBox="1">
            <a:spLocks noGrp="1"/>
          </p:cNvSpPr>
          <p:nvPr>
            <p:ph type="subTitle" idx="1"/>
          </p:nvPr>
        </p:nvSpPr>
        <p:spPr>
          <a:xfrm>
            <a:off x="1371600" y="3429000"/>
            <a:ext cx="6400800" cy="1752600"/>
          </a:xfrm>
        </p:spPr>
        <p:txBody>
          <a:bodyPr tIns="45700" bIns="45700"/>
          <a:lstStyle/>
          <a:p>
            <a:pPr eaLnBrk="1" hangingPunct="1">
              <a:lnSpc>
                <a:spcPct val="90000"/>
              </a:lnSpc>
              <a:spcBef>
                <a:spcPct val="0"/>
              </a:spcBef>
              <a:spcAft>
                <a:spcPct val="0"/>
              </a:spcAft>
              <a:buClr>
                <a:srgbClr val="E3E3FF"/>
              </a:buClr>
              <a:buSzPct val="25000"/>
              <a:buFontTx/>
              <a:buNone/>
            </a:pPr>
            <a:r>
              <a:rPr lang="en-US" sz="2800" smtClean="0">
                <a:solidFill>
                  <a:srgbClr val="FFFFFF"/>
                </a:solidFill>
                <a:latin typeface="Arial" charset="0"/>
                <a:cs typeface="Arial" charset="0"/>
                <a:sym typeface="Arial" charset="0"/>
              </a:rPr>
              <a:t>Understand how organisms interact with and respond to the biotic and abiotic components of their environment.</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2"/>
            </a:gs>
          </a:gsLst>
          <a:lin ang="5400000"/>
        </a:gradFill>
        <a:effectLst/>
      </p:bgPr>
    </p:bg>
    <p:spTree>
      <p:nvGrpSpPr>
        <p:cNvPr id="1" name=""/>
        <p:cNvGrpSpPr/>
        <p:nvPr/>
      </p:nvGrpSpPr>
      <p:grpSpPr>
        <a:xfrm>
          <a:off x="0" y="0"/>
          <a:ext cx="0" cy="0"/>
          <a:chOff x="0" y="0"/>
          <a:chExt cx="0" cy="0"/>
        </a:xfrm>
      </p:grpSpPr>
      <p:sp>
        <p:nvSpPr>
          <p:cNvPr id="33794" name="Shape 182"/>
          <p:cNvSpPr txBox="1">
            <a:spLocks noGrp="1"/>
          </p:cNvSpPr>
          <p:nvPr>
            <p:ph type="title" idx="4294967295"/>
          </p:nvPr>
        </p:nvSpPr>
        <p:spPr/>
        <p:txBody>
          <a:bodyPr lIns="0" tIns="45700" rIns="0" bIns="0" anchor="b"/>
          <a:lstStyle/>
          <a:p>
            <a:pPr algn="ctr" eaLnBrk="1" hangingPunct="1">
              <a:buClr>
                <a:srgbClr val="E3E3FF"/>
              </a:buClr>
              <a:buSzPct val="25000"/>
            </a:pPr>
            <a:r>
              <a:rPr lang="en-US" sz="4400" smtClean="0">
                <a:solidFill>
                  <a:srgbClr val="E3E3FF"/>
                </a:solidFill>
                <a:latin typeface="Arial" charset="0"/>
                <a:cs typeface="Arial" charset="0"/>
              </a:rPr>
              <a:t>What is a Limiting Factor?</a:t>
            </a:r>
          </a:p>
        </p:txBody>
      </p:sp>
      <p:sp>
        <p:nvSpPr>
          <p:cNvPr id="33795" name="Shape 183"/>
          <p:cNvSpPr txBox="1">
            <a:spLocks noGrp="1"/>
          </p:cNvSpPr>
          <p:nvPr>
            <p:ph type="body" idx="4294967295"/>
          </p:nvPr>
        </p:nvSpPr>
        <p:spPr>
          <a:xfrm>
            <a:off x="228600" y="1828800"/>
            <a:ext cx="4648200" cy="4435475"/>
          </a:xfrm>
        </p:spPr>
        <p:txBody>
          <a:bodyPr tIns="45700" bIns="45700"/>
          <a:lstStyle/>
          <a:p>
            <a:pPr marL="273050" indent="-273050" eaLnBrk="1" hangingPunct="1">
              <a:buClr>
                <a:srgbClr val="E3E3FF"/>
              </a:buClr>
              <a:buFontTx/>
              <a:buChar char="•"/>
            </a:pPr>
            <a:r>
              <a:rPr lang="en-US" sz="3600" b="1" smtClean="0">
                <a:solidFill>
                  <a:srgbClr val="FFFFFF"/>
                </a:solidFill>
                <a:latin typeface="Arial" charset="0"/>
                <a:cs typeface="Arial" charset="0"/>
              </a:rPr>
              <a:t>Limiting Factors </a:t>
            </a:r>
            <a:r>
              <a:rPr lang="en-US" sz="3600" smtClean="0">
                <a:solidFill>
                  <a:srgbClr val="FFFFFF"/>
                </a:solidFill>
                <a:latin typeface="Arial" charset="0"/>
                <a:cs typeface="Arial" charset="0"/>
              </a:rPr>
              <a:t>are…</a:t>
            </a:r>
          </a:p>
          <a:p>
            <a:pPr marL="273050" indent="-273050" eaLnBrk="1" hangingPunct="1">
              <a:spcBef>
                <a:spcPts val="575"/>
              </a:spcBef>
              <a:buClr>
                <a:srgbClr val="FFFFFF"/>
              </a:buClr>
              <a:buSzPct val="25000"/>
            </a:pPr>
            <a:r>
              <a:rPr lang="en-US" sz="2900" smtClean="0">
                <a:solidFill>
                  <a:srgbClr val="FFFFFF"/>
                </a:solidFill>
                <a:latin typeface="Arial" charset="0"/>
                <a:cs typeface="Arial" charset="0"/>
              </a:rPr>
              <a:t>    </a:t>
            </a:r>
            <a:r>
              <a:rPr lang="en-US" sz="2400" smtClean="0">
                <a:solidFill>
                  <a:srgbClr val="FFFFFF"/>
                </a:solidFill>
                <a:latin typeface="Arial" charset="0"/>
                <a:cs typeface="Arial" charset="0"/>
              </a:rPr>
              <a:t>(two similar definitions) </a:t>
            </a:r>
          </a:p>
          <a:p>
            <a:pPr marL="638175" lvl="1" indent="-244475" eaLnBrk="1" hangingPunct="1">
              <a:spcBef>
                <a:spcPts val="475"/>
              </a:spcBef>
              <a:buClr>
                <a:srgbClr val="FFFFFF"/>
              </a:buClr>
              <a:buFontTx/>
              <a:buChar char="–"/>
            </a:pPr>
            <a:r>
              <a:rPr lang="en-US" sz="2400" smtClean="0">
                <a:solidFill>
                  <a:srgbClr val="FFFFFF"/>
                </a:solidFill>
                <a:latin typeface="Arial" charset="0"/>
                <a:cs typeface="Arial" charset="0"/>
              </a:rPr>
              <a:t>conditions of the environment that </a:t>
            </a:r>
            <a:r>
              <a:rPr lang="en-US" sz="2400" b="1" u="sng" smtClean="0">
                <a:solidFill>
                  <a:srgbClr val="FFFFFF"/>
                </a:solidFill>
                <a:latin typeface="Arial" charset="0"/>
                <a:cs typeface="Arial" charset="0"/>
              </a:rPr>
              <a:t>limit</a:t>
            </a:r>
            <a:r>
              <a:rPr lang="en-US" sz="2400" smtClean="0">
                <a:solidFill>
                  <a:srgbClr val="FFFFFF"/>
                </a:solidFill>
                <a:latin typeface="Arial" charset="0"/>
                <a:cs typeface="Arial" charset="0"/>
              </a:rPr>
              <a:t> the growth of a species.</a:t>
            </a:r>
          </a:p>
          <a:p>
            <a:pPr marL="638175" lvl="1" indent="-244475" eaLnBrk="1" hangingPunct="1">
              <a:spcBef>
                <a:spcPts val="475"/>
              </a:spcBef>
              <a:buClr>
                <a:srgbClr val="FFFFFF"/>
              </a:buClr>
              <a:buFontTx/>
              <a:buChar char="–"/>
            </a:pPr>
            <a:r>
              <a:rPr lang="en-US" sz="2400" smtClean="0">
                <a:solidFill>
                  <a:srgbClr val="FFFFFF"/>
                </a:solidFill>
                <a:latin typeface="Arial" charset="0"/>
                <a:cs typeface="Arial" charset="0"/>
              </a:rPr>
              <a:t>biotic and abiotic factors that prevent the continuous growth of a population.</a:t>
            </a:r>
          </a:p>
        </p:txBody>
      </p:sp>
      <p:pic>
        <p:nvPicPr>
          <p:cNvPr id="33796" name="Shape 184"/>
          <p:cNvPicPr preferRelativeResize="0">
            <a:picLocks noGrp="1" noChangeAspect="1" noChangeArrowheads="1"/>
          </p:cNvPicPr>
          <p:nvPr>
            <p:ph type="body" idx="4294967295"/>
          </p:nvPr>
        </p:nvPicPr>
        <p:blipFill>
          <a:blip r:embed="rId3"/>
          <a:srcRect/>
          <a:stretch>
            <a:fillRect/>
          </a:stretch>
        </p:blipFill>
        <p:spPr>
          <a:xfrm>
            <a:off x="4876800" y="2789238"/>
            <a:ext cx="4038600" cy="2697162"/>
          </a:xfrm>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2"/>
            </a:gs>
          </a:gsLst>
          <a:lin ang="5400000"/>
        </a:gradFill>
        <a:effectLst/>
      </p:bgPr>
    </p:bg>
    <p:spTree>
      <p:nvGrpSpPr>
        <p:cNvPr id="1" name=""/>
        <p:cNvGrpSpPr/>
        <p:nvPr/>
      </p:nvGrpSpPr>
      <p:grpSpPr>
        <a:xfrm>
          <a:off x="0" y="0"/>
          <a:ext cx="0" cy="0"/>
          <a:chOff x="0" y="0"/>
          <a:chExt cx="0" cy="0"/>
        </a:xfrm>
      </p:grpSpPr>
      <p:sp>
        <p:nvSpPr>
          <p:cNvPr id="35842" name="Shape 189"/>
          <p:cNvSpPr txBox="1">
            <a:spLocks noGrp="1"/>
          </p:cNvSpPr>
          <p:nvPr>
            <p:ph type="title" idx="4294967295"/>
          </p:nvPr>
        </p:nvSpPr>
        <p:spPr/>
        <p:txBody>
          <a:bodyPr lIns="0" tIns="45700" rIns="0" bIns="0" anchor="b"/>
          <a:lstStyle/>
          <a:p>
            <a:pPr algn="ctr" eaLnBrk="1" hangingPunct="1">
              <a:buClr>
                <a:srgbClr val="E3E3FF"/>
              </a:buClr>
              <a:buSzPct val="25000"/>
            </a:pPr>
            <a:r>
              <a:rPr lang="en-US" sz="4400" smtClean="0">
                <a:solidFill>
                  <a:srgbClr val="E3E3FF"/>
                </a:solidFill>
                <a:latin typeface="Arial" charset="0"/>
                <a:cs typeface="Arial" charset="0"/>
              </a:rPr>
              <a:t>What is a Limiting Factor?</a:t>
            </a:r>
          </a:p>
        </p:txBody>
      </p:sp>
      <p:sp>
        <p:nvSpPr>
          <p:cNvPr id="35843" name="Shape 190"/>
          <p:cNvSpPr txBox="1">
            <a:spLocks noGrp="1"/>
          </p:cNvSpPr>
          <p:nvPr>
            <p:ph type="body" idx="4294967295"/>
          </p:nvPr>
        </p:nvSpPr>
        <p:spPr>
          <a:xfrm>
            <a:off x="228600" y="2087563"/>
            <a:ext cx="8229600" cy="4389437"/>
          </a:xfrm>
        </p:spPr>
        <p:txBody>
          <a:bodyPr tIns="45700" bIns="45700"/>
          <a:lstStyle/>
          <a:p>
            <a:pPr marL="273050" indent="-273050" eaLnBrk="1" hangingPunct="1">
              <a:buClr>
                <a:srgbClr val="E3E3FF"/>
              </a:buClr>
              <a:buFontTx/>
              <a:buChar char="•"/>
            </a:pPr>
            <a:r>
              <a:rPr lang="en-US" sz="3000" smtClean="0">
                <a:solidFill>
                  <a:srgbClr val="FFFFFF"/>
                </a:solidFill>
                <a:latin typeface="Arial" charset="0"/>
                <a:cs typeface="Arial" charset="0"/>
              </a:rPr>
              <a:t>Populations would continue to increase if they had all of the resources they require in unlimited amounts, but there are always </a:t>
            </a:r>
            <a:r>
              <a:rPr lang="en-US" sz="3000" i="1" smtClean="0">
                <a:solidFill>
                  <a:srgbClr val="FFFFFF"/>
                </a:solidFill>
                <a:latin typeface="Arial" charset="0"/>
                <a:cs typeface="Arial" charset="0"/>
              </a:rPr>
              <a:t>factors that limit </a:t>
            </a:r>
            <a:r>
              <a:rPr lang="en-US" sz="3000" smtClean="0">
                <a:solidFill>
                  <a:srgbClr val="FFFFFF"/>
                </a:solidFill>
                <a:latin typeface="Arial" charset="0"/>
                <a:cs typeface="Arial" charset="0"/>
              </a:rPr>
              <a:t>their increase.</a:t>
            </a:r>
          </a:p>
          <a:p>
            <a:pPr marL="273050" indent="-273050" eaLnBrk="1" hangingPunct="1">
              <a:spcBef>
                <a:spcPts val="600"/>
              </a:spcBef>
              <a:buClr>
                <a:srgbClr val="FFFFFF"/>
              </a:buClr>
            </a:pPr>
            <a:endParaRPr lang="en-US" sz="3000" smtClean="0">
              <a:solidFill>
                <a:srgbClr val="FFFFFF"/>
              </a:solidFill>
              <a:latin typeface="Arial" charset="0"/>
              <a:cs typeface="Arial" charset="0"/>
            </a:endParaRPr>
          </a:p>
          <a:p>
            <a:pPr marL="273050" indent="-273050" eaLnBrk="1" hangingPunct="1">
              <a:spcBef>
                <a:spcPts val="600"/>
              </a:spcBef>
              <a:buClr>
                <a:srgbClr val="E3E3FF"/>
              </a:buClr>
              <a:buFontTx/>
              <a:buChar char="•"/>
            </a:pPr>
            <a:r>
              <a:rPr lang="en-US" sz="3000" b="1" smtClean="0">
                <a:solidFill>
                  <a:srgbClr val="FFFFFF"/>
                </a:solidFill>
                <a:latin typeface="Arial" charset="0"/>
                <a:cs typeface="Arial" charset="0"/>
              </a:rPr>
              <a:t>Limiting factors </a:t>
            </a:r>
            <a:r>
              <a:rPr lang="en-US" sz="3000" smtClean="0">
                <a:solidFill>
                  <a:srgbClr val="FFFFFF"/>
                </a:solidFill>
                <a:latin typeface="Arial" charset="0"/>
                <a:cs typeface="Arial" charset="0"/>
              </a:rPr>
              <a:t>control </a:t>
            </a:r>
          </a:p>
          <a:p>
            <a:pPr marL="273050" indent="-273050" eaLnBrk="1" hangingPunct="1">
              <a:spcBef>
                <a:spcPts val="600"/>
              </a:spcBef>
              <a:buClr>
                <a:srgbClr val="FFFFFF"/>
              </a:buClr>
              <a:buSzPct val="25000"/>
            </a:pPr>
            <a:r>
              <a:rPr lang="en-US" sz="3000" smtClean="0">
                <a:solidFill>
                  <a:srgbClr val="FFFFFF"/>
                </a:solidFill>
                <a:latin typeface="Arial" charset="0"/>
                <a:cs typeface="Arial" charset="0"/>
              </a:rPr>
              <a:t>	population growth.</a:t>
            </a:r>
          </a:p>
        </p:txBody>
      </p:sp>
      <p:pic>
        <p:nvPicPr>
          <p:cNvPr id="35844" name="Shape 191"/>
          <p:cNvPicPr preferRelativeResize="0">
            <a:picLocks noChangeAspect="1" noChangeArrowheads="1"/>
          </p:cNvPicPr>
          <p:nvPr/>
        </p:nvPicPr>
        <p:blipFill>
          <a:blip r:embed="rId3"/>
          <a:srcRect/>
          <a:stretch>
            <a:fillRect/>
          </a:stretch>
        </p:blipFill>
        <p:spPr bwMode="auto">
          <a:xfrm>
            <a:off x="5334000" y="4114800"/>
            <a:ext cx="3543300" cy="2371725"/>
          </a:xfrm>
          <a:prstGeom prst="rect">
            <a:avLst/>
          </a:prstGeom>
          <a:noFill/>
          <a:ln w="9525">
            <a:noFill/>
            <a:miter lim="800000"/>
            <a:headEnd/>
            <a:tailEnd/>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2"/>
            </a:gs>
          </a:gsLst>
          <a:lin ang="5400000"/>
        </a:gradFill>
        <a:effectLst/>
      </p:bgPr>
    </p:bg>
    <p:spTree>
      <p:nvGrpSpPr>
        <p:cNvPr id="1" name=""/>
        <p:cNvGrpSpPr/>
        <p:nvPr/>
      </p:nvGrpSpPr>
      <p:grpSpPr>
        <a:xfrm>
          <a:off x="0" y="0"/>
          <a:ext cx="0" cy="0"/>
          <a:chOff x="0" y="0"/>
          <a:chExt cx="0" cy="0"/>
        </a:xfrm>
      </p:grpSpPr>
      <p:sp>
        <p:nvSpPr>
          <p:cNvPr id="37890" name="Shape 196"/>
          <p:cNvSpPr txBox="1">
            <a:spLocks noGrp="1"/>
          </p:cNvSpPr>
          <p:nvPr>
            <p:ph type="title" idx="4294967295"/>
          </p:nvPr>
        </p:nvSpPr>
        <p:spPr/>
        <p:txBody>
          <a:bodyPr lIns="0" tIns="45700" rIns="0" bIns="0" anchor="b"/>
          <a:lstStyle/>
          <a:p>
            <a:pPr algn="ctr" eaLnBrk="1" hangingPunct="1">
              <a:buClr>
                <a:srgbClr val="E3E3FF"/>
              </a:buClr>
              <a:buSzPct val="25000"/>
            </a:pPr>
            <a:r>
              <a:rPr lang="en-US" sz="4400" smtClean="0">
                <a:solidFill>
                  <a:srgbClr val="E3E3FF"/>
                </a:solidFill>
                <a:latin typeface="Arial" charset="0"/>
                <a:cs typeface="Arial" charset="0"/>
              </a:rPr>
              <a:t>What is Carrying Capacity?</a:t>
            </a:r>
          </a:p>
        </p:txBody>
      </p:sp>
      <p:sp>
        <p:nvSpPr>
          <p:cNvPr id="37891" name="Shape 197"/>
          <p:cNvSpPr txBox="1">
            <a:spLocks noGrp="1"/>
          </p:cNvSpPr>
          <p:nvPr>
            <p:ph type="body" idx="4294967295"/>
          </p:nvPr>
        </p:nvSpPr>
        <p:spPr>
          <a:xfrm>
            <a:off x="457200" y="2163763"/>
            <a:ext cx="8229600" cy="4389437"/>
          </a:xfrm>
        </p:spPr>
        <p:txBody>
          <a:bodyPr tIns="45700" bIns="45700"/>
          <a:lstStyle/>
          <a:p>
            <a:pPr marL="273050" indent="-273050" eaLnBrk="1" hangingPunct="1">
              <a:buClr>
                <a:srgbClr val="E3E3FF"/>
              </a:buClr>
              <a:buFontTx/>
              <a:buChar char="•"/>
            </a:pPr>
            <a:r>
              <a:rPr lang="en-US" sz="3000" smtClean="0">
                <a:solidFill>
                  <a:srgbClr val="FFFFFF"/>
                </a:solidFill>
                <a:latin typeface="Arial" charset="0"/>
                <a:cs typeface="Arial" charset="0"/>
              </a:rPr>
              <a:t>Because of these </a:t>
            </a:r>
            <a:r>
              <a:rPr lang="en-US" sz="3000" b="1" smtClean="0">
                <a:solidFill>
                  <a:srgbClr val="FFFFFF"/>
                </a:solidFill>
                <a:latin typeface="Arial" charset="0"/>
                <a:cs typeface="Arial" charset="0"/>
              </a:rPr>
              <a:t>limiting factors</a:t>
            </a:r>
            <a:r>
              <a:rPr lang="en-US" sz="3000" smtClean="0">
                <a:solidFill>
                  <a:srgbClr val="FFFFFF"/>
                </a:solidFill>
                <a:latin typeface="Arial" charset="0"/>
                <a:cs typeface="Arial" charset="0"/>
              </a:rPr>
              <a:t>, each ecosystem has a finite capacity for growth connected to its </a:t>
            </a:r>
            <a:r>
              <a:rPr lang="en-US" sz="3000" b="1" smtClean="0">
                <a:solidFill>
                  <a:srgbClr val="FFFFFF"/>
                </a:solidFill>
                <a:latin typeface="Arial" charset="0"/>
                <a:cs typeface="Arial" charset="0"/>
              </a:rPr>
              <a:t>carrying capacity</a:t>
            </a:r>
            <a:r>
              <a:rPr lang="en-US" sz="3000" smtClean="0">
                <a:solidFill>
                  <a:srgbClr val="FFFFFF"/>
                </a:solidFill>
                <a:latin typeface="Arial" charset="0"/>
                <a:cs typeface="Arial" charset="0"/>
              </a:rPr>
              <a:t>.</a:t>
            </a:r>
          </a:p>
        </p:txBody>
      </p:sp>
      <p:pic>
        <p:nvPicPr>
          <p:cNvPr id="37892" name="Shape 198"/>
          <p:cNvPicPr preferRelativeResize="0">
            <a:picLocks noChangeAspect="1" noChangeArrowheads="1"/>
          </p:cNvPicPr>
          <p:nvPr/>
        </p:nvPicPr>
        <p:blipFill>
          <a:blip r:embed="rId3"/>
          <a:srcRect/>
          <a:stretch>
            <a:fillRect/>
          </a:stretch>
        </p:blipFill>
        <p:spPr bwMode="auto">
          <a:xfrm>
            <a:off x="4876800" y="3962400"/>
            <a:ext cx="3419475" cy="2279650"/>
          </a:xfrm>
          <a:prstGeom prst="rect">
            <a:avLst/>
          </a:prstGeom>
          <a:noFill/>
          <a:ln w="9525">
            <a:noFill/>
            <a:miter lim="800000"/>
            <a:headEnd/>
            <a:tailEnd/>
          </a:ln>
        </p:spPr>
      </p:pic>
      <p:pic>
        <p:nvPicPr>
          <p:cNvPr id="37893" name="Shape 199"/>
          <p:cNvPicPr preferRelativeResize="0">
            <a:picLocks noChangeAspect="1" noChangeArrowheads="1"/>
          </p:cNvPicPr>
          <p:nvPr/>
        </p:nvPicPr>
        <p:blipFill>
          <a:blip r:embed="rId4"/>
          <a:srcRect/>
          <a:stretch>
            <a:fillRect/>
          </a:stretch>
        </p:blipFill>
        <p:spPr bwMode="auto">
          <a:xfrm>
            <a:off x="757238" y="3962400"/>
            <a:ext cx="3433762" cy="2289175"/>
          </a:xfrm>
          <a:prstGeom prst="rect">
            <a:avLst/>
          </a:prstGeom>
          <a:noFill/>
          <a:ln w="9525">
            <a:noFill/>
            <a:miter lim="800000"/>
            <a:headEnd/>
            <a:tailEnd/>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2"/>
            </a:gs>
          </a:gsLst>
          <a:lin ang="5400000"/>
        </a:gradFill>
        <a:effectLst/>
      </p:bgPr>
    </p:bg>
    <p:spTree>
      <p:nvGrpSpPr>
        <p:cNvPr id="1" name=""/>
        <p:cNvGrpSpPr/>
        <p:nvPr/>
      </p:nvGrpSpPr>
      <p:grpSpPr>
        <a:xfrm>
          <a:off x="0" y="0"/>
          <a:ext cx="0" cy="0"/>
          <a:chOff x="0" y="0"/>
          <a:chExt cx="0" cy="0"/>
        </a:xfrm>
      </p:grpSpPr>
      <p:sp>
        <p:nvSpPr>
          <p:cNvPr id="39938" name="Shape 204"/>
          <p:cNvSpPr txBox="1">
            <a:spLocks noGrp="1"/>
          </p:cNvSpPr>
          <p:nvPr>
            <p:ph type="title" idx="4294967295"/>
          </p:nvPr>
        </p:nvSpPr>
        <p:spPr/>
        <p:txBody>
          <a:bodyPr lIns="0" tIns="45700" rIns="0" bIns="0" anchor="b"/>
          <a:lstStyle/>
          <a:p>
            <a:pPr algn="ctr" eaLnBrk="1" hangingPunct="1">
              <a:buClr>
                <a:srgbClr val="E3E3FF"/>
              </a:buClr>
              <a:buSzPct val="25000"/>
            </a:pPr>
            <a:r>
              <a:rPr lang="en-US" sz="4400" smtClean="0">
                <a:solidFill>
                  <a:srgbClr val="E3E3FF"/>
                </a:solidFill>
                <a:latin typeface="Arial" charset="0"/>
                <a:cs typeface="Arial" charset="0"/>
              </a:rPr>
              <a:t>What is Carrying Capacity?</a:t>
            </a:r>
          </a:p>
        </p:txBody>
      </p:sp>
      <p:sp>
        <p:nvSpPr>
          <p:cNvPr id="39939" name="Shape 205"/>
          <p:cNvSpPr txBox="1">
            <a:spLocks noGrp="1"/>
          </p:cNvSpPr>
          <p:nvPr>
            <p:ph type="body" idx="4294967295"/>
          </p:nvPr>
        </p:nvSpPr>
        <p:spPr>
          <a:xfrm>
            <a:off x="4419600" y="1295400"/>
            <a:ext cx="4495800" cy="4435475"/>
          </a:xfrm>
        </p:spPr>
        <p:txBody>
          <a:bodyPr tIns="45700" bIns="45700"/>
          <a:lstStyle/>
          <a:p>
            <a:pPr marL="273050" indent="-273050" eaLnBrk="1" hangingPunct="1">
              <a:lnSpc>
                <a:spcPct val="150000"/>
              </a:lnSpc>
              <a:buClr>
                <a:srgbClr val="E3E3FF"/>
              </a:buClr>
              <a:buFontTx/>
              <a:buChar char="•"/>
            </a:pPr>
            <a:r>
              <a:rPr lang="en-US" sz="3600" b="1" smtClean="0">
                <a:solidFill>
                  <a:srgbClr val="FFFFFF"/>
                </a:solidFill>
                <a:latin typeface="Arial" charset="0"/>
                <a:cs typeface="Arial" charset="0"/>
              </a:rPr>
              <a:t>Carrying capacity </a:t>
            </a:r>
            <a:r>
              <a:rPr lang="en-US" sz="3600" smtClean="0">
                <a:solidFill>
                  <a:srgbClr val="FFFFFF"/>
                </a:solidFill>
                <a:latin typeface="Arial" charset="0"/>
                <a:cs typeface="Arial" charset="0"/>
              </a:rPr>
              <a:t>is the number of individuals of a species that an ecosystem can support.</a:t>
            </a:r>
          </a:p>
        </p:txBody>
      </p:sp>
      <p:pic>
        <p:nvPicPr>
          <p:cNvPr id="39940" name="Shape 206"/>
          <p:cNvPicPr preferRelativeResize="0">
            <a:picLocks noGrp="1" noChangeAspect="1" noChangeArrowheads="1"/>
          </p:cNvPicPr>
          <p:nvPr>
            <p:ph type="body" idx="4294967295"/>
          </p:nvPr>
        </p:nvPicPr>
        <p:blipFill>
          <a:blip r:embed="rId3"/>
          <a:srcRect/>
          <a:stretch>
            <a:fillRect/>
          </a:stretch>
        </p:blipFill>
        <p:spPr>
          <a:xfrm>
            <a:off x="457200" y="2478088"/>
            <a:ext cx="4038600" cy="2757487"/>
          </a:xfrm>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2"/>
            </a:gs>
          </a:gsLst>
          <a:lin ang="5400000"/>
        </a:gradFill>
        <a:effectLst/>
      </p:bgPr>
    </p:bg>
    <p:spTree>
      <p:nvGrpSpPr>
        <p:cNvPr id="1" name=""/>
        <p:cNvGrpSpPr/>
        <p:nvPr/>
      </p:nvGrpSpPr>
      <p:grpSpPr>
        <a:xfrm>
          <a:off x="0" y="0"/>
          <a:ext cx="0" cy="0"/>
          <a:chOff x="0" y="0"/>
          <a:chExt cx="0" cy="0"/>
        </a:xfrm>
      </p:grpSpPr>
      <p:sp>
        <p:nvSpPr>
          <p:cNvPr id="41986" name="Shape 211"/>
          <p:cNvSpPr txBox="1">
            <a:spLocks noChangeArrowheads="1"/>
          </p:cNvSpPr>
          <p:nvPr/>
        </p:nvSpPr>
        <p:spPr bwMode="auto">
          <a:xfrm>
            <a:off x="609600" y="1752600"/>
            <a:ext cx="7848600" cy="2498725"/>
          </a:xfrm>
          <a:prstGeom prst="rect">
            <a:avLst/>
          </a:prstGeom>
          <a:noFill/>
          <a:ln w="9525">
            <a:noFill/>
            <a:miter lim="800000"/>
            <a:headEnd/>
            <a:tailEnd/>
          </a:ln>
        </p:spPr>
        <p:txBody>
          <a:bodyPr lIns="91425" tIns="45700" rIns="91425" bIns="45700"/>
          <a:lstStyle/>
          <a:p>
            <a:pPr algn="ctr">
              <a:buClr>
                <a:srgbClr val="FFFFFF"/>
              </a:buClr>
              <a:buSzPct val="25000"/>
              <a:buFont typeface="Times New Roman" pitchFamily="18" charset="0"/>
              <a:buNone/>
            </a:pPr>
            <a:r>
              <a:rPr lang="en-US" sz="4400" b="1">
                <a:solidFill>
                  <a:srgbClr val="FFFFFF"/>
                </a:solidFill>
                <a:latin typeface="Times New Roman" pitchFamily="18" charset="0"/>
                <a:cs typeface="Times New Roman" pitchFamily="18" charset="0"/>
                <a:sym typeface="Times New Roman" pitchFamily="18" charset="0"/>
              </a:rPr>
              <a:t>Density-dependent</a:t>
            </a:r>
            <a:r>
              <a:rPr lang="en-US" sz="3200">
                <a:solidFill>
                  <a:srgbClr val="FFFFFF"/>
                </a:solidFill>
                <a:latin typeface="Times New Roman" pitchFamily="18" charset="0"/>
                <a:cs typeface="Times New Roman" pitchFamily="18" charset="0"/>
                <a:sym typeface="Times New Roman" pitchFamily="18" charset="0"/>
              </a:rPr>
              <a:t> </a:t>
            </a:r>
          </a:p>
          <a:p>
            <a:pPr algn="ctr">
              <a:spcBef>
                <a:spcPts val="1600"/>
              </a:spcBef>
              <a:buClr>
                <a:srgbClr val="FFFFFF"/>
              </a:buClr>
              <a:buSzPct val="25000"/>
              <a:buFont typeface="Times New Roman" pitchFamily="18" charset="0"/>
              <a:buNone/>
            </a:pPr>
            <a:r>
              <a:rPr lang="en-US" sz="3200">
                <a:solidFill>
                  <a:srgbClr val="FFFFFF"/>
                </a:solidFill>
                <a:latin typeface="Times New Roman" pitchFamily="18" charset="0"/>
                <a:cs typeface="Times New Roman" pitchFamily="18" charset="0"/>
                <a:sym typeface="Times New Roman" pitchFamily="18" charset="0"/>
              </a:rPr>
              <a:t>and </a:t>
            </a:r>
          </a:p>
          <a:p>
            <a:pPr algn="ctr">
              <a:spcBef>
                <a:spcPts val="2200"/>
              </a:spcBef>
              <a:buClr>
                <a:srgbClr val="FFFFFF"/>
              </a:buClr>
              <a:buSzPct val="25000"/>
              <a:buFont typeface="Times New Roman" pitchFamily="18" charset="0"/>
              <a:buNone/>
            </a:pPr>
            <a:r>
              <a:rPr lang="en-US" sz="4400" b="1">
                <a:solidFill>
                  <a:srgbClr val="FFFFFF"/>
                </a:solidFill>
                <a:latin typeface="Times New Roman" pitchFamily="18" charset="0"/>
                <a:cs typeface="Times New Roman" pitchFamily="18" charset="0"/>
                <a:sym typeface="Times New Roman" pitchFamily="18" charset="0"/>
              </a:rPr>
              <a:t>Density-independent</a:t>
            </a:r>
          </a:p>
        </p:txBody>
      </p:sp>
      <p:sp>
        <p:nvSpPr>
          <p:cNvPr id="41987" name="Shape 212"/>
          <p:cNvSpPr txBox="1">
            <a:spLocks noGrp="1"/>
          </p:cNvSpPr>
          <p:nvPr>
            <p:ph type="title"/>
          </p:nvPr>
        </p:nvSpPr>
        <p:spPr/>
        <p:txBody>
          <a:bodyPr tIns="45700" bIns="45700"/>
          <a:lstStyle/>
          <a:p>
            <a:pPr eaLnBrk="1" hangingPunct="1">
              <a:spcBef>
                <a:spcPct val="0"/>
              </a:spcBef>
              <a:spcAft>
                <a:spcPct val="0"/>
              </a:spcAft>
              <a:buClr>
                <a:srgbClr val="FFFFFF"/>
              </a:buClr>
              <a:buSzPct val="25000"/>
            </a:pPr>
            <a:r>
              <a:rPr lang="en-US" smtClean="0">
                <a:solidFill>
                  <a:srgbClr val="FFFFFF"/>
                </a:solidFill>
                <a:latin typeface="Arial" charset="0"/>
                <a:cs typeface="Arial" charset="0"/>
                <a:sym typeface="Arial" charset="0"/>
              </a:rPr>
              <a:t>Two types of limiting factors:</a:t>
            </a:r>
            <a:br>
              <a:rPr lang="en-US" smtClean="0">
                <a:solidFill>
                  <a:srgbClr val="FFFFFF"/>
                </a:solidFill>
                <a:latin typeface="Arial" charset="0"/>
                <a:cs typeface="Arial" charset="0"/>
                <a:sym typeface="Arial" charset="0"/>
              </a:rPr>
            </a:br>
            <a:endParaRPr lang="en-US" smtClean="0">
              <a:solidFill>
                <a:srgbClr val="FFFFFF"/>
              </a:solidFill>
              <a:latin typeface="Arial" charset="0"/>
              <a:cs typeface="Arial" charset="0"/>
              <a:sym typeface="Arial" charset="0"/>
            </a:endParaRPr>
          </a:p>
        </p:txBody>
      </p:sp>
      <p:sp>
        <p:nvSpPr>
          <p:cNvPr id="213" name="Shape 213"/>
          <p:cNvSpPr txBox="1">
            <a:spLocks noGrp="1"/>
          </p:cNvSpPr>
          <p:nvPr>
            <p:ph type="body" idx="1"/>
          </p:nvPr>
        </p:nvSpPr>
        <p:spPr/>
        <p:txBody>
          <a:bodyPr tIns="45700" bIns="45700">
            <a:noAutofit/>
          </a:bodyPr>
          <a:lstStyle/>
          <a:p>
            <a:pPr indent="-342900" eaLnBrk="1" fontAlgn="auto" hangingPunct="1">
              <a:spcBef>
                <a:spcPts val="0"/>
              </a:spcBef>
              <a:buFont typeface="Arial"/>
              <a:buNone/>
              <a:defRPr/>
            </a:pPr>
            <a:endParaRPr sz="3600" u="sng"/>
          </a:p>
          <a:p>
            <a:pPr indent="-114300" eaLnBrk="1" fontAlgn="auto" hangingPunct="1">
              <a:spcBef>
                <a:spcPts val="720"/>
              </a:spcBef>
              <a:buFont typeface="Arial"/>
              <a:buNone/>
              <a:defRPr/>
            </a:pPr>
            <a:endParaRPr sz="3600" u="sng"/>
          </a:p>
        </p:txBody>
      </p:sp>
      <p:sp>
        <p:nvSpPr>
          <p:cNvPr id="41989" name="Shape 214"/>
          <p:cNvSpPr txBox="1">
            <a:spLocks noChangeArrowheads="1"/>
          </p:cNvSpPr>
          <p:nvPr/>
        </p:nvSpPr>
        <p:spPr bwMode="auto">
          <a:xfrm>
            <a:off x="304800" y="4953000"/>
            <a:ext cx="8534400" cy="968375"/>
          </a:xfrm>
          <a:prstGeom prst="rect">
            <a:avLst/>
          </a:prstGeom>
          <a:noFill/>
          <a:ln w="9525">
            <a:noFill/>
            <a:miter lim="800000"/>
            <a:headEnd/>
            <a:tailEnd/>
          </a:ln>
        </p:spPr>
        <p:txBody>
          <a:bodyPr lIns="91425" tIns="45700" rIns="91425" bIns="45700"/>
          <a:lstStyle/>
          <a:p>
            <a:pPr algn="ctr">
              <a:lnSpc>
                <a:spcPct val="90000"/>
              </a:lnSpc>
              <a:spcAft>
                <a:spcPts val="638"/>
              </a:spcAft>
              <a:buClr>
                <a:srgbClr val="FFFFFF"/>
              </a:buClr>
              <a:buSzPct val="25000"/>
              <a:buFont typeface="Times New Roman" pitchFamily="18" charset="0"/>
              <a:buNone/>
            </a:pPr>
            <a:r>
              <a:rPr lang="en-US" sz="3200" u="sng">
                <a:solidFill>
                  <a:srgbClr val="FFFFFF"/>
                </a:solidFill>
                <a:latin typeface="Times New Roman" pitchFamily="18" charset="0"/>
                <a:cs typeface="Times New Roman" pitchFamily="18" charset="0"/>
                <a:sym typeface="Times New Roman" pitchFamily="18" charset="0"/>
              </a:rPr>
              <a:t>Population density</a:t>
            </a:r>
            <a:r>
              <a:rPr lang="en-US" sz="3200">
                <a:solidFill>
                  <a:srgbClr val="FFFFFF"/>
                </a:solidFill>
                <a:latin typeface="Times New Roman" pitchFamily="18" charset="0"/>
                <a:cs typeface="Times New Roman" pitchFamily="18" charset="0"/>
                <a:sym typeface="Times New Roman" pitchFamily="18" charset="0"/>
              </a:rPr>
              <a:t> describes the number of individuals in a given area.</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2"/>
            </a:gs>
          </a:gsLst>
          <a:lin ang="5400000"/>
        </a:gradFill>
        <a:effectLst/>
      </p:bgPr>
    </p:bg>
    <p:spTree>
      <p:nvGrpSpPr>
        <p:cNvPr id="1" name=""/>
        <p:cNvGrpSpPr/>
        <p:nvPr/>
      </p:nvGrpSpPr>
      <p:grpSpPr>
        <a:xfrm>
          <a:off x="0" y="0"/>
          <a:ext cx="0" cy="0"/>
          <a:chOff x="0" y="0"/>
          <a:chExt cx="0" cy="0"/>
        </a:xfrm>
      </p:grpSpPr>
      <p:sp>
        <p:nvSpPr>
          <p:cNvPr id="44034" name="Shape 219"/>
          <p:cNvSpPr txBox="1">
            <a:spLocks noGrp="1"/>
          </p:cNvSpPr>
          <p:nvPr>
            <p:ph type="title"/>
          </p:nvPr>
        </p:nvSpPr>
        <p:spPr/>
        <p:txBody>
          <a:bodyPr tIns="45700" bIns="45700"/>
          <a:lstStyle/>
          <a:p>
            <a:pPr eaLnBrk="1" hangingPunct="1">
              <a:spcBef>
                <a:spcPct val="0"/>
              </a:spcBef>
              <a:spcAft>
                <a:spcPct val="0"/>
              </a:spcAft>
              <a:buClr>
                <a:srgbClr val="E3E3FF"/>
              </a:buClr>
              <a:buSzPct val="25000"/>
            </a:pPr>
            <a:r>
              <a:rPr lang="en-US" b="1" smtClean="0">
                <a:solidFill>
                  <a:srgbClr val="E3E3FF"/>
                </a:solidFill>
                <a:latin typeface="Arial" charset="0"/>
                <a:cs typeface="Arial" charset="0"/>
                <a:sym typeface="Arial" charset="0"/>
              </a:rPr>
              <a:t>Population Density</a:t>
            </a:r>
          </a:p>
        </p:txBody>
      </p:sp>
      <p:sp>
        <p:nvSpPr>
          <p:cNvPr id="220" name="Shape 220"/>
          <p:cNvSpPr txBox="1">
            <a:spLocks noGrp="1"/>
          </p:cNvSpPr>
          <p:nvPr>
            <p:ph type="body" idx="1"/>
          </p:nvPr>
        </p:nvSpPr>
        <p:spPr>
          <a:xfrm>
            <a:off x="457200" y="1600200"/>
            <a:ext cx="8229600" cy="3079750"/>
          </a:xfrm>
        </p:spPr>
        <p:txBody>
          <a:bodyPr tIns="45700" bIns="45700">
            <a:noAutofit/>
          </a:bodyPr>
          <a:lstStyle/>
          <a:p>
            <a:pPr indent="-342900" eaLnBrk="1" fontAlgn="auto" hangingPunct="1">
              <a:lnSpc>
                <a:spcPct val="90000"/>
              </a:lnSpc>
              <a:spcBef>
                <a:spcPts val="0"/>
              </a:spcBef>
              <a:buSzPct val="100000"/>
              <a:defRPr/>
            </a:pPr>
            <a:r>
              <a:rPr lang="en-US"/>
              <a:t>Let’s say our classroom is 600 sq. ft.</a:t>
            </a:r>
          </a:p>
          <a:p>
            <a:pPr indent="-342900" eaLnBrk="1" fontAlgn="auto" hangingPunct="1">
              <a:lnSpc>
                <a:spcPct val="90000"/>
              </a:lnSpc>
              <a:buSzPct val="25000"/>
              <a:buFont typeface="Arial"/>
              <a:buNone/>
              <a:defRPr/>
            </a:pPr>
            <a:r>
              <a:rPr lang="en-US"/>
              <a:t>In 1</a:t>
            </a:r>
            <a:r>
              <a:rPr lang="en-US" baseline="30000"/>
              <a:t>st</a:t>
            </a:r>
            <a:r>
              <a:rPr lang="en-US"/>
              <a:t> period and 2</a:t>
            </a:r>
            <a:r>
              <a:rPr lang="en-US" baseline="30000"/>
              <a:t>nd</a:t>
            </a:r>
            <a:r>
              <a:rPr lang="en-US"/>
              <a:t> period, there are 25 students in the class.</a:t>
            </a:r>
          </a:p>
          <a:p>
            <a:pPr indent="-342900" eaLnBrk="1" fontAlgn="auto" hangingPunct="1">
              <a:lnSpc>
                <a:spcPct val="90000"/>
              </a:lnSpc>
              <a:buSzPct val="25000"/>
              <a:buFont typeface="Arial"/>
              <a:buNone/>
              <a:defRPr/>
            </a:pPr>
            <a:r>
              <a:rPr lang="en-US"/>
              <a:t>The population density for 1</a:t>
            </a:r>
            <a:r>
              <a:rPr lang="en-US" baseline="30000"/>
              <a:t>st</a:t>
            </a:r>
            <a:r>
              <a:rPr lang="en-US"/>
              <a:t> period and 2</a:t>
            </a:r>
            <a:r>
              <a:rPr lang="en-US" baseline="30000"/>
              <a:t>nd</a:t>
            </a:r>
            <a:r>
              <a:rPr lang="en-US"/>
              <a:t> period is 25 students/600 ft² or .04 students/ft².</a:t>
            </a:r>
          </a:p>
          <a:p>
            <a:pPr indent="-342900" eaLnBrk="1" fontAlgn="auto" hangingPunct="1">
              <a:lnSpc>
                <a:spcPct val="90000"/>
              </a:lnSpc>
              <a:spcBef>
                <a:spcPts val="1600"/>
              </a:spcBef>
              <a:buSzPct val="25000"/>
              <a:buFont typeface="Arial"/>
              <a:buNone/>
              <a:defRPr/>
            </a:pPr>
            <a:r>
              <a:rPr lang="en-US"/>
              <a:t>In 3rd period, there are only 19 students in the class. Is the population density higher or lower?</a:t>
            </a:r>
          </a:p>
          <a:p>
            <a:pPr indent="-342900" eaLnBrk="1" fontAlgn="auto" hangingPunct="1">
              <a:lnSpc>
                <a:spcPct val="90000"/>
              </a:lnSpc>
              <a:buFont typeface="Arial"/>
              <a:buNone/>
              <a:defRPr/>
            </a:pPr>
            <a:endParaRPr/>
          </a:p>
          <a:p>
            <a:pPr eaLnBrk="1" fontAlgn="auto" hangingPunct="1">
              <a:buFont typeface="Arial"/>
              <a:buNone/>
              <a:defRPr/>
            </a:pPr>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2"/>
            </a:gs>
          </a:gsLst>
          <a:lin ang="5400000"/>
        </a:gradFill>
        <a:effectLst/>
      </p:bgPr>
    </p:bg>
    <p:spTree>
      <p:nvGrpSpPr>
        <p:cNvPr id="1" name=""/>
        <p:cNvGrpSpPr/>
        <p:nvPr/>
      </p:nvGrpSpPr>
      <p:grpSpPr>
        <a:xfrm>
          <a:off x="0" y="0"/>
          <a:ext cx="0" cy="0"/>
          <a:chOff x="0" y="0"/>
          <a:chExt cx="0" cy="0"/>
        </a:xfrm>
      </p:grpSpPr>
      <p:sp>
        <p:nvSpPr>
          <p:cNvPr id="46082" name="Shape 225"/>
          <p:cNvSpPr txBox="1">
            <a:spLocks noGrp="1"/>
          </p:cNvSpPr>
          <p:nvPr>
            <p:ph type="title"/>
          </p:nvPr>
        </p:nvSpPr>
        <p:spPr/>
        <p:txBody>
          <a:bodyPr tIns="45700" bIns="45700"/>
          <a:lstStyle/>
          <a:p>
            <a:pPr eaLnBrk="1" hangingPunct="1">
              <a:spcBef>
                <a:spcPct val="0"/>
              </a:spcBef>
              <a:spcAft>
                <a:spcPct val="0"/>
              </a:spcAft>
              <a:buClr>
                <a:srgbClr val="E3E3FF"/>
              </a:buClr>
              <a:buSzPct val="25000"/>
            </a:pPr>
            <a:r>
              <a:rPr lang="en-US" smtClean="0">
                <a:solidFill>
                  <a:srgbClr val="E3E3FF"/>
                </a:solidFill>
                <a:latin typeface="Arial" charset="0"/>
                <a:cs typeface="Arial" charset="0"/>
                <a:sym typeface="Arial" charset="0"/>
              </a:rPr>
              <a:t>Density - Dependent</a:t>
            </a:r>
          </a:p>
        </p:txBody>
      </p:sp>
      <p:sp>
        <p:nvSpPr>
          <p:cNvPr id="226" name="Shape 226"/>
          <p:cNvSpPr txBox="1">
            <a:spLocks noGrp="1"/>
          </p:cNvSpPr>
          <p:nvPr>
            <p:ph type="body" idx="1"/>
          </p:nvPr>
        </p:nvSpPr>
        <p:spPr/>
        <p:txBody>
          <a:bodyPr tIns="45700" bIns="45700">
            <a:noAutofit/>
          </a:bodyPr>
          <a:lstStyle/>
          <a:p>
            <a:pPr indent="-342900" eaLnBrk="1" fontAlgn="auto" hangingPunct="1">
              <a:lnSpc>
                <a:spcPct val="90000"/>
              </a:lnSpc>
              <a:spcBef>
                <a:spcPts val="0"/>
              </a:spcBef>
              <a:buClr>
                <a:schemeClr val="lt1"/>
              </a:buClr>
              <a:buSzPct val="100000"/>
              <a:defRPr/>
            </a:pPr>
            <a:r>
              <a:rPr lang="en-US" b="1"/>
              <a:t>Density-dependent factors</a:t>
            </a:r>
            <a:r>
              <a:rPr lang="en-US"/>
              <a:t> include disease, competition, predators, parasites, and food.</a:t>
            </a:r>
          </a:p>
          <a:p>
            <a:pPr indent="-342900" eaLnBrk="1" fontAlgn="auto" hangingPunct="1">
              <a:lnSpc>
                <a:spcPct val="90000"/>
              </a:lnSpc>
              <a:spcBef>
                <a:spcPts val="1280"/>
              </a:spcBef>
              <a:buClr>
                <a:srgbClr val="FFFFCC"/>
              </a:buClr>
              <a:buSzPct val="100000"/>
              <a:defRPr/>
            </a:pPr>
            <a:r>
              <a:rPr lang="en-US"/>
              <a:t>Disease, for example, can spread more quickly in a population with members that live close together.</a:t>
            </a:r>
          </a:p>
          <a:p>
            <a:pPr eaLnBrk="1" fontAlgn="auto" hangingPunct="1">
              <a:spcBef>
                <a:spcPts val="1280"/>
              </a:spcBef>
              <a:buFont typeface="Arial"/>
              <a:buNone/>
              <a:defRPr/>
            </a:pPr>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2"/>
            </a:gs>
          </a:gsLst>
          <a:lin ang="5400000"/>
        </a:gradFill>
        <a:effectLst/>
      </p:bgPr>
    </p:bg>
    <p:spTree>
      <p:nvGrpSpPr>
        <p:cNvPr id="1" name=""/>
        <p:cNvGrpSpPr/>
        <p:nvPr/>
      </p:nvGrpSpPr>
      <p:grpSpPr>
        <a:xfrm>
          <a:off x="0" y="0"/>
          <a:ext cx="0" cy="0"/>
          <a:chOff x="0" y="0"/>
          <a:chExt cx="0" cy="0"/>
        </a:xfrm>
      </p:grpSpPr>
      <p:sp>
        <p:nvSpPr>
          <p:cNvPr id="48130" name="Shape 231"/>
          <p:cNvSpPr txBox="1">
            <a:spLocks noGrp="1"/>
          </p:cNvSpPr>
          <p:nvPr>
            <p:ph type="title"/>
          </p:nvPr>
        </p:nvSpPr>
        <p:spPr>
          <a:xfrm>
            <a:off x="381000" y="609600"/>
            <a:ext cx="8077200" cy="3352800"/>
          </a:xfrm>
        </p:spPr>
        <p:txBody>
          <a:bodyPr tIns="45700" bIns="45700"/>
          <a:lstStyle/>
          <a:p>
            <a:pPr eaLnBrk="1" hangingPunct="1">
              <a:spcBef>
                <a:spcPct val="0"/>
              </a:spcBef>
              <a:spcAft>
                <a:spcPct val="0"/>
              </a:spcAft>
              <a:buClr>
                <a:srgbClr val="FFFFFF"/>
              </a:buClr>
              <a:buSzPct val="25000"/>
            </a:pPr>
            <a:r>
              <a:rPr lang="en-US" sz="2800" smtClean="0">
                <a:solidFill>
                  <a:srgbClr val="FFFFFF"/>
                </a:solidFill>
                <a:latin typeface="Arial" charset="0"/>
                <a:cs typeface="Arial" charset="0"/>
                <a:sym typeface="Arial" charset="0"/>
              </a:rPr>
              <a:t>Its flu season, and lots of sick students are coming to school. They are coughing, sneezing, and touching everything. Ten percent of Mrs. Kievit’s students have the flu, but are so dedicated they come to class anyway. If Mrs. Kievit wipes down every table before every class, which class will be most affected by the flu?</a:t>
            </a:r>
          </a:p>
        </p:txBody>
      </p:sp>
      <p:sp>
        <p:nvSpPr>
          <p:cNvPr id="48131" name="Shape 232"/>
          <p:cNvSpPr txBox="1">
            <a:spLocks noGrp="1"/>
          </p:cNvSpPr>
          <p:nvPr>
            <p:ph type="body" idx="1"/>
          </p:nvPr>
        </p:nvSpPr>
        <p:spPr>
          <a:xfrm>
            <a:off x="457200" y="4264025"/>
            <a:ext cx="8229600" cy="1831975"/>
          </a:xfrm>
        </p:spPr>
        <p:txBody>
          <a:bodyPr tIns="45700" bIns="45700"/>
          <a:lstStyle/>
          <a:p>
            <a:pPr indent="-342900" eaLnBrk="1" hangingPunct="1">
              <a:lnSpc>
                <a:spcPct val="90000"/>
              </a:lnSpc>
              <a:spcBef>
                <a:spcPct val="0"/>
              </a:spcBef>
              <a:spcAft>
                <a:spcPct val="0"/>
              </a:spcAft>
              <a:buClr>
                <a:srgbClr val="E3E3FF"/>
              </a:buClr>
              <a:buSzPct val="25000"/>
              <a:buFontTx/>
              <a:buNone/>
            </a:pPr>
            <a:r>
              <a:rPr lang="en-US" sz="2800" smtClean="0">
                <a:solidFill>
                  <a:srgbClr val="FFFFFF"/>
                </a:solidFill>
                <a:latin typeface="Arial" charset="0"/>
                <a:cs typeface="Arial" charset="0"/>
                <a:sym typeface="Arial" charset="0"/>
              </a:rPr>
              <a:t>1</a:t>
            </a:r>
            <a:r>
              <a:rPr lang="en-US" sz="2800" baseline="30000" smtClean="0">
                <a:solidFill>
                  <a:srgbClr val="FFFFFF"/>
                </a:solidFill>
                <a:latin typeface="Arial" charset="0"/>
                <a:cs typeface="Arial" charset="0"/>
                <a:sym typeface="Arial" charset="0"/>
              </a:rPr>
              <a:t>st</a:t>
            </a:r>
            <a:r>
              <a:rPr lang="en-US" sz="2800" smtClean="0">
                <a:solidFill>
                  <a:srgbClr val="FFFFFF"/>
                </a:solidFill>
                <a:latin typeface="Arial" charset="0"/>
                <a:cs typeface="Arial" charset="0"/>
                <a:sym typeface="Arial" charset="0"/>
              </a:rPr>
              <a:t> and 2</a:t>
            </a:r>
            <a:r>
              <a:rPr lang="en-US" sz="2800" baseline="30000" smtClean="0">
                <a:solidFill>
                  <a:srgbClr val="FFFFFF"/>
                </a:solidFill>
                <a:latin typeface="Arial" charset="0"/>
                <a:cs typeface="Arial" charset="0"/>
                <a:sym typeface="Arial" charset="0"/>
              </a:rPr>
              <a:t>nd</a:t>
            </a:r>
            <a:r>
              <a:rPr lang="en-US" sz="2800" smtClean="0">
                <a:solidFill>
                  <a:srgbClr val="FFFFFF"/>
                </a:solidFill>
                <a:latin typeface="Arial" charset="0"/>
                <a:cs typeface="Arial" charset="0"/>
                <a:sym typeface="Arial" charset="0"/>
              </a:rPr>
              <a:t> period, because they have the greatest population density. A larger number of students will be infected and have opportunity to infect a larger number of healthy students. </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2"/>
            </a:gs>
          </a:gsLst>
          <a:lin ang="5400000"/>
        </a:gradFill>
        <a:effectLst/>
      </p:bgPr>
    </p:bg>
    <p:spTree>
      <p:nvGrpSpPr>
        <p:cNvPr id="1" name=""/>
        <p:cNvGrpSpPr/>
        <p:nvPr/>
      </p:nvGrpSpPr>
      <p:grpSpPr>
        <a:xfrm>
          <a:off x="0" y="0"/>
          <a:ext cx="0" cy="0"/>
          <a:chOff x="0" y="0"/>
          <a:chExt cx="0" cy="0"/>
        </a:xfrm>
      </p:grpSpPr>
      <p:sp>
        <p:nvSpPr>
          <p:cNvPr id="50178" name="Shape 237"/>
          <p:cNvSpPr txBox="1">
            <a:spLocks noGrp="1"/>
          </p:cNvSpPr>
          <p:nvPr>
            <p:ph type="title"/>
          </p:nvPr>
        </p:nvSpPr>
        <p:spPr/>
        <p:txBody>
          <a:bodyPr tIns="45700" bIns="45700"/>
          <a:lstStyle/>
          <a:p>
            <a:pPr eaLnBrk="1" hangingPunct="1">
              <a:spcBef>
                <a:spcPct val="0"/>
              </a:spcBef>
              <a:spcAft>
                <a:spcPct val="0"/>
              </a:spcAft>
              <a:buClr>
                <a:srgbClr val="E3E3FF"/>
              </a:buClr>
              <a:buSzPct val="25000"/>
            </a:pPr>
            <a:r>
              <a:rPr lang="en-US" smtClean="0">
                <a:solidFill>
                  <a:srgbClr val="E3E3FF"/>
                </a:solidFill>
                <a:latin typeface="Arial" charset="0"/>
                <a:cs typeface="Arial" charset="0"/>
                <a:sym typeface="Arial" charset="0"/>
              </a:rPr>
              <a:t>Density - Independent</a:t>
            </a:r>
          </a:p>
        </p:txBody>
      </p:sp>
      <p:sp>
        <p:nvSpPr>
          <p:cNvPr id="50179" name="Shape 238"/>
          <p:cNvSpPr txBox="1">
            <a:spLocks noGrp="1"/>
          </p:cNvSpPr>
          <p:nvPr>
            <p:ph type="body" idx="1"/>
          </p:nvPr>
        </p:nvSpPr>
        <p:spPr/>
        <p:txBody>
          <a:bodyPr tIns="45700" bIns="45700"/>
          <a:lstStyle/>
          <a:p>
            <a:pPr indent="-342900" eaLnBrk="1" hangingPunct="1">
              <a:spcBef>
                <a:spcPct val="0"/>
              </a:spcBef>
              <a:spcAft>
                <a:spcPct val="0"/>
              </a:spcAft>
              <a:buClr>
                <a:srgbClr val="E3E3FF"/>
              </a:buClr>
              <a:buFontTx/>
              <a:buChar char="•"/>
            </a:pPr>
            <a:r>
              <a:rPr lang="en-US" b="1" smtClean="0">
                <a:solidFill>
                  <a:srgbClr val="FFFFFF"/>
                </a:solidFill>
                <a:latin typeface="Arial" charset="0"/>
                <a:cs typeface="Arial" charset="0"/>
                <a:sym typeface="Arial" charset="0"/>
              </a:rPr>
              <a:t>Density-independent</a:t>
            </a:r>
            <a:r>
              <a:rPr lang="en-US" smtClean="0">
                <a:solidFill>
                  <a:srgbClr val="FFFFFF"/>
                </a:solidFill>
                <a:latin typeface="Arial" charset="0"/>
                <a:cs typeface="Arial" charset="0"/>
                <a:sym typeface="Arial" charset="0"/>
              </a:rPr>
              <a:t> factors can affect all populations, regardless of their density.</a:t>
            </a:r>
          </a:p>
          <a:p>
            <a:pPr indent="-342900" eaLnBrk="1" hangingPunct="1">
              <a:spcBef>
                <a:spcPts val="638"/>
              </a:spcBef>
              <a:spcAft>
                <a:spcPct val="0"/>
              </a:spcAft>
              <a:buClr>
                <a:srgbClr val="E3E3FF"/>
              </a:buClr>
              <a:buFontTx/>
              <a:buChar char="•"/>
            </a:pPr>
            <a:r>
              <a:rPr lang="en-US" smtClean="0">
                <a:solidFill>
                  <a:srgbClr val="FFFFFF"/>
                </a:solidFill>
                <a:latin typeface="Arial" charset="0"/>
                <a:cs typeface="Arial" charset="0"/>
                <a:sym typeface="Arial" charset="0"/>
              </a:rPr>
              <a:t>Most density-independent factors are abiotic factors, such as temperature, storms, floods, drought, and major habitat disruption</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2"/>
            </a:gs>
          </a:gsLst>
          <a:lin ang="5400000"/>
        </a:gradFill>
        <a:effectLst/>
      </p:bgPr>
    </p:bg>
    <p:spTree>
      <p:nvGrpSpPr>
        <p:cNvPr id="1" name=""/>
        <p:cNvGrpSpPr/>
        <p:nvPr/>
      </p:nvGrpSpPr>
      <p:grpSpPr>
        <a:xfrm>
          <a:off x="0" y="0"/>
          <a:ext cx="0" cy="0"/>
          <a:chOff x="0" y="0"/>
          <a:chExt cx="0" cy="0"/>
        </a:xfrm>
      </p:grpSpPr>
      <p:sp>
        <p:nvSpPr>
          <p:cNvPr id="52226" name="Shape 243"/>
          <p:cNvSpPr txBox="1">
            <a:spLocks noGrp="1"/>
          </p:cNvSpPr>
          <p:nvPr>
            <p:ph type="title"/>
          </p:nvPr>
        </p:nvSpPr>
        <p:spPr>
          <a:xfrm>
            <a:off x="685800" y="609600"/>
            <a:ext cx="7772400" cy="3429000"/>
          </a:xfrm>
        </p:spPr>
        <p:txBody>
          <a:bodyPr tIns="45700" bIns="45700"/>
          <a:lstStyle/>
          <a:p>
            <a:pPr eaLnBrk="1" hangingPunct="1">
              <a:spcBef>
                <a:spcPct val="0"/>
              </a:spcBef>
              <a:spcAft>
                <a:spcPct val="0"/>
              </a:spcAft>
              <a:buClr>
                <a:srgbClr val="FFFFFF"/>
              </a:buClr>
              <a:buSzPct val="25000"/>
            </a:pPr>
            <a:r>
              <a:rPr lang="en-US" sz="3200" smtClean="0">
                <a:solidFill>
                  <a:srgbClr val="FFFFFF"/>
                </a:solidFill>
                <a:latin typeface="Arial" charset="0"/>
                <a:cs typeface="Arial" charset="0"/>
                <a:sym typeface="Arial" charset="0"/>
              </a:rPr>
              <a:t>Six new students were added to 3</a:t>
            </a:r>
            <a:r>
              <a:rPr lang="en-US" sz="3200" baseline="30000" smtClean="0">
                <a:solidFill>
                  <a:srgbClr val="FFFFFF"/>
                </a:solidFill>
                <a:latin typeface="Arial" charset="0"/>
                <a:cs typeface="Arial" charset="0"/>
                <a:sym typeface="Arial" charset="0"/>
              </a:rPr>
              <a:t>rd</a:t>
            </a:r>
            <a:r>
              <a:rPr lang="en-US" sz="3200" smtClean="0">
                <a:solidFill>
                  <a:srgbClr val="FFFFFF"/>
                </a:solidFill>
                <a:latin typeface="Arial" charset="0"/>
                <a:cs typeface="Arial" charset="0"/>
                <a:sym typeface="Arial" charset="0"/>
              </a:rPr>
              <a:t> period. The population densities of all the classes is now the same.</a:t>
            </a:r>
            <a:br>
              <a:rPr lang="en-US" sz="3200" smtClean="0">
                <a:solidFill>
                  <a:srgbClr val="FFFFFF"/>
                </a:solidFill>
                <a:latin typeface="Arial" charset="0"/>
                <a:cs typeface="Arial" charset="0"/>
                <a:sym typeface="Arial" charset="0"/>
              </a:rPr>
            </a:br>
            <a:r>
              <a:rPr lang="en-US" sz="3200" smtClean="0">
                <a:solidFill>
                  <a:srgbClr val="FFFFFF"/>
                </a:solidFill>
                <a:latin typeface="Arial" charset="0"/>
                <a:cs typeface="Arial" charset="0"/>
                <a:sym typeface="Arial" charset="0"/>
              </a:rPr>
              <a:t>The school is sponsoring an event that allows students to miss 1</a:t>
            </a:r>
            <a:r>
              <a:rPr lang="en-US" sz="3200" baseline="30000" smtClean="0">
                <a:solidFill>
                  <a:srgbClr val="FFFFFF"/>
                </a:solidFill>
                <a:latin typeface="Arial" charset="0"/>
                <a:cs typeface="Arial" charset="0"/>
                <a:sym typeface="Arial" charset="0"/>
              </a:rPr>
              <a:t>st</a:t>
            </a:r>
            <a:r>
              <a:rPr lang="en-US" sz="3200" smtClean="0">
                <a:solidFill>
                  <a:srgbClr val="FFFFFF"/>
                </a:solidFill>
                <a:latin typeface="Arial" charset="0"/>
                <a:cs typeface="Arial" charset="0"/>
                <a:sym typeface="Arial" charset="0"/>
              </a:rPr>
              <a:t>, 2</a:t>
            </a:r>
            <a:r>
              <a:rPr lang="en-US" sz="3200" baseline="30000" smtClean="0">
                <a:solidFill>
                  <a:srgbClr val="FFFFFF"/>
                </a:solidFill>
                <a:latin typeface="Arial" charset="0"/>
                <a:cs typeface="Arial" charset="0"/>
                <a:sym typeface="Arial" charset="0"/>
              </a:rPr>
              <a:t>nd</a:t>
            </a:r>
            <a:r>
              <a:rPr lang="en-US" sz="3200" smtClean="0">
                <a:solidFill>
                  <a:srgbClr val="FFFFFF"/>
                </a:solidFill>
                <a:latin typeface="Arial" charset="0"/>
                <a:cs typeface="Arial" charset="0"/>
                <a:sym typeface="Arial" charset="0"/>
              </a:rPr>
              <a:t>, and 3</a:t>
            </a:r>
            <a:r>
              <a:rPr lang="en-US" sz="3200" baseline="30000" smtClean="0">
                <a:solidFill>
                  <a:srgbClr val="FFFFFF"/>
                </a:solidFill>
                <a:latin typeface="Arial" charset="0"/>
                <a:cs typeface="Arial" charset="0"/>
                <a:sym typeface="Arial" charset="0"/>
              </a:rPr>
              <a:t>rd</a:t>
            </a:r>
            <a:r>
              <a:rPr lang="en-US" sz="3200" smtClean="0">
                <a:solidFill>
                  <a:srgbClr val="FFFFFF"/>
                </a:solidFill>
                <a:latin typeface="Arial" charset="0"/>
                <a:cs typeface="Arial" charset="0"/>
                <a:sym typeface="Arial" charset="0"/>
              </a:rPr>
              <a:t> periods. Which classes will be most effected?</a:t>
            </a:r>
          </a:p>
        </p:txBody>
      </p:sp>
      <p:sp>
        <p:nvSpPr>
          <p:cNvPr id="52227" name="Shape 244"/>
          <p:cNvSpPr txBox="1">
            <a:spLocks noGrp="1"/>
          </p:cNvSpPr>
          <p:nvPr>
            <p:ph type="body" idx="1"/>
          </p:nvPr>
        </p:nvSpPr>
        <p:spPr>
          <a:xfrm>
            <a:off x="381000" y="3962400"/>
            <a:ext cx="8229600" cy="2247900"/>
          </a:xfrm>
        </p:spPr>
        <p:txBody>
          <a:bodyPr tIns="45700" bIns="45700"/>
          <a:lstStyle/>
          <a:p>
            <a:pPr indent="-342900" eaLnBrk="1" hangingPunct="1">
              <a:spcBef>
                <a:spcPct val="0"/>
              </a:spcBef>
              <a:spcAft>
                <a:spcPct val="0"/>
              </a:spcAft>
              <a:buClr>
                <a:srgbClr val="E3E3FF"/>
              </a:buClr>
              <a:buFontTx/>
              <a:buChar char="•"/>
            </a:pPr>
            <a:r>
              <a:rPr lang="en-US" smtClean="0">
                <a:solidFill>
                  <a:srgbClr val="FFFFFF"/>
                </a:solidFill>
                <a:latin typeface="Arial" charset="0"/>
                <a:cs typeface="Arial" charset="0"/>
                <a:sym typeface="Arial" charset="0"/>
              </a:rPr>
              <a:t>All equally effected! The event will disrupt class regardless of size – everyone will have the opportunity to go.</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2"/>
            </a:gs>
          </a:gsLst>
          <a:lin ang="5400000"/>
        </a:gradFill>
        <a:effectLst/>
      </p:bgPr>
    </p:bg>
    <p:spTree>
      <p:nvGrpSpPr>
        <p:cNvPr id="1" name=""/>
        <p:cNvGrpSpPr/>
        <p:nvPr/>
      </p:nvGrpSpPr>
      <p:grpSpPr>
        <a:xfrm>
          <a:off x="0" y="0"/>
          <a:ext cx="0" cy="0"/>
          <a:chOff x="0" y="0"/>
          <a:chExt cx="0" cy="0"/>
        </a:xfrm>
      </p:grpSpPr>
      <p:sp>
        <p:nvSpPr>
          <p:cNvPr id="17410" name="Shape 132"/>
          <p:cNvSpPr txBox="1">
            <a:spLocks noGrp="1"/>
          </p:cNvSpPr>
          <p:nvPr>
            <p:ph type="title"/>
          </p:nvPr>
        </p:nvSpPr>
        <p:spPr/>
        <p:txBody>
          <a:bodyPr tIns="45700" bIns="45700"/>
          <a:lstStyle/>
          <a:p>
            <a:pPr eaLnBrk="1" hangingPunct="1">
              <a:spcBef>
                <a:spcPct val="0"/>
              </a:spcBef>
              <a:spcAft>
                <a:spcPct val="0"/>
              </a:spcAft>
              <a:buClr>
                <a:srgbClr val="E3E3FF"/>
              </a:buClr>
              <a:buSzPct val="25000"/>
            </a:pPr>
            <a:r>
              <a:rPr lang="en-US" sz="4000" smtClean="0">
                <a:solidFill>
                  <a:srgbClr val="E3E3FF"/>
                </a:solidFill>
                <a:latin typeface="Arial" charset="0"/>
                <a:cs typeface="Arial" charset="0"/>
                <a:sym typeface="Arial" charset="0"/>
              </a:rPr>
              <a:t>The Organization of Ecosystems</a:t>
            </a:r>
          </a:p>
        </p:txBody>
      </p:sp>
      <p:sp>
        <p:nvSpPr>
          <p:cNvPr id="17411" name="Shape 133"/>
          <p:cNvSpPr txBox="1">
            <a:spLocks noGrp="1"/>
          </p:cNvSpPr>
          <p:nvPr>
            <p:ph type="body" idx="1"/>
          </p:nvPr>
        </p:nvSpPr>
        <p:spPr>
          <a:xfrm>
            <a:off x="457200" y="1600200"/>
            <a:ext cx="8229600" cy="4800600"/>
          </a:xfrm>
        </p:spPr>
        <p:txBody>
          <a:bodyPr tIns="45700" bIns="45700"/>
          <a:lstStyle/>
          <a:p>
            <a:pPr indent="-342900" eaLnBrk="1" hangingPunct="1">
              <a:spcBef>
                <a:spcPct val="0"/>
              </a:spcBef>
              <a:spcAft>
                <a:spcPct val="0"/>
              </a:spcAft>
              <a:buClr>
                <a:srgbClr val="E3E3FF"/>
              </a:buClr>
              <a:buFontTx/>
              <a:buChar char="•"/>
            </a:pPr>
            <a:r>
              <a:rPr lang="en-US" sz="2800" smtClean="0">
                <a:solidFill>
                  <a:srgbClr val="FFFFFF"/>
                </a:solidFill>
                <a:latin typeface="Arial" charset="0"/>
                <a:cs typeface="Arial" charset="0"/>
                <a:sym typeface="Arial" charset="0"/>
              </a:rPr>
              <a:t>How would you describe the area where you live?</a:t>
            </a:r>
          </a:p>
          <a:p>
            <a:pPr indent="-342900" eaLnBrk="1" hangingPunct="1">
              <a:spcBef>
                <a:spcPts val="563"/>
              </a:spcBef>
              <a:spcAft>
                <a:spcPct val="0"/>
              </a:spcAft>
              <a:buClr>
                <a:srgbClr val="E3E3FF"/>
              </a:buClr>
              <a:buFontTx/>
              <a:buChar char="•"/>
            </a:pPr>
            <a:r>
              <a:rPr lang="en-US" sz="2800" smtClean="0">
                <a:solidFill>
                  <a:srgbClr val="FFFFFF"/>
                </a:solidFill>
                <a:latin typeface="Arial" charset="0"/>
                <a:cs typeface="Arial" charset="0"/>
                <a:sym typeface="Arial" charset="0"/>
              </a:rPr>
              <a:t>Do you live near:</a:t>
            </a:r>
          </a:p>
          <a:p>
            <a:pPr lvl="1" indent="-285750" eaLnBrk="1" hangingPunct="1">
              <a:spcBef>
                <a:spcPts val="475"/>
              </a:spcBef>
              <a:spcAft>
                <a:spcPct val="0"/>
              </a:spcAft>
              <a:buClr>
                <a:srgbClr val="FFFFFF"/>
              </a:buClr>
              <a:buFontTx/>
              <a:buChar char="–"/>
            </a:pPr>
            <a:r>
              <a:rPr lang="en-US" sz="2400" smtClean="0">
                <a:solidFill>
                  <a:srgbClr val="FFFFFF"/>
                </a:solidFill>
                <a:latin typeface="Arial" charset="0"/>
                <a:cs typeface="Arial" charset="0"/>
                <a:sym typeface="Arial" charset="0"/>
              </a:rPr>
              <a:t>The ocean</a:t>
            </a:r>
          </a:p>
          <a:p>
            <a:pPr lvl="1" indent="-285750" eaLnBrk="1" hangingPunct="1">
              <a:spcBef>
                <a:spcPts val="475"/>
              </a:spcBef>
              <a:spcAft>
                <a:spcPct val="0"/>
              </a:spcAft>
              <a:buClr>
                <a:srgbClr val="FFFFFF"/>
              </a:buClr>
              <a:buFontTx/>
              <a:buChar char="–"/>
            </a:pPr>
            <a:r>
              <a:rPr lang="en-US" sz="2400" smtClean="0">
                <a:solidFill>
                  <a:srgbClr val="FFFFFF"/>
                </a:solidFill>
                <a:latin typeface="Arial" charset="0"/>
                <a:cs typeface="Arial" charset="0"/>
                <a:sym typeface="Arial" charset="0"/>
              </a:rPr>
              <a:t>The mountains</a:t>
            </a:r>
          </a:p>
          <a:p>
            <a:pPr indent="-342900" eaLnBrk="1" hangingPunct="1">
              <a:spcBef>
                <a:spcPts val="563"/>
              </a:spcBef>
              <a:spcAft>
                <a:spcPct val="0"/>
              </a:spcAft>
              <a:buClr>
                <a:srgbClr val="E3E3FF"/>
              </a:buClr>
              <a:buFontTx/>
              <a:buChar char="•"/>
            </a:pPr>
            <a:r>
              <a:rPr lang="en-US" sz="2800" smtClean="0">
                <a:solidFill>
                  <a:srgbClr val="FFFFFF"/>
                </a:solidFill>
                <a:latin typeface="Arial" charset="0"/>
                <a:cs typeface="Arial" charset="0"/>
                <a:sym typeface="Arial" charset="0"/>
              </a:rPr>
              <a:t>What type of trees grow around you?</a:t>
            </a:r>
          </a:p>
          <a:p>
            <a:pPr indent="-342900" eaLnBrk="1" hangingPunct="1">
              <a:spcBef>
                <a:spcPts val="563"/>
              </a:spcBef>
              <a:spcAft>
                <a:spcPct val="0"/>
              </a:spcAft>
              <a:buClr>
                <a:srgbClr val="E3E3FF"/>
              </a:buClr>
              <a:buFontTx/>
              <a:buChar char="•"/>
            </a:pPr>
            <a:r>
              <a:rPr lang="en-US" sz="2800" smtClean="0">
                <a:solidFill>
                  <a:srgbClr val="FFFFFF"/>
                </a:solidFill>
                <a:latin typeface="Arial" charset="0"/>
                <a:cs typeface="Arial" charset="0"/>
                <a:sym typeface="Arial" charset="0"/>
              </a:rPr>
              <a:t>Everything that surrounds you makes up your environment.</a:t>
            </a:r>
          </a:p>
          <a:p>
            <a:pPr indent="-342900" eaLnBrk="1" hangingPunct="1">
              <a:spcBef>
                <a:spcPts val="563"/>
              </a:spcBef>
              <a:spcAft>
                <a:spcPct val="0"/>
              </a:spcAft>
              <a:buClr>
                <a:srgbClr val="E3E3FF"/>
              </a:buClr>
              <a:buFontTx/>
              <a:buChar char="•"/>
            </a:pPr>
            <a:r>
              <a:rPr lang="en-US" sz="2800" smtClean="0">
                <a:solidFill>
                  <a:srgbClr val="FFFFFF"/>
                </a:solidFill>
                <a:latin typeface="Arial" charset="0"/>
                <a:cs typeface="Arial" charset="0"/>
                <a:sym typeface="Arial" charset="0"/>
              </a:rPr>
              <a:t>All organisms live and depend on their environment.</a:t>
            </a:r>
          </a:p>
        </p:txBody>
      </p:sp>
      <p:pic>
        <p:nvPicPr>
          <p:cNvPr id="17412" name="Shape 134"/>
          <p:cNvPicPr preferRelativeResize="0">
            <a:picLocks noChangeAspect="1" noChangeArrowheads="1"/>
          </p:cNvPicPr>
          <p:nvPr/>
        </p:nvPicPr>
        <p:blipFill>
          <a:blip r:embed="rId3"/>
          <a:srcRect/>
          <a:stretch>
            <a:fillRect/>
          </a:stretch>
        </p:blipFill>
        <p:spPr bwMode="auto">
          <a:xfrm>
            <a:off x="3741738" y="2590800"/>
            <a:ext cx="1371600" cy="1371600"/>
          </a:xfrm>
          <a:prstGeom prst="rect">
            <a:avLst/>
          </a:prstGeom>
          <a:noFill/>
          <a:ln w="9525">
            <a:noFill/>
            <a:miter lim="800000"/>
            <a:headEnd/>
            <a:tailEnd/>
          </a:ln>
        </p:spPr>
      </p:pic>
      <p:pic>
        <p:nvPicPr>
          <p:cNvPr id="17413" name="Shape 135"/>
          <p:cNvPicPr preferRelativeResize="0">
            <a:picLocks noChangeAspect="1" noChangeArrowheads="1"/>
          </p:cNvPicPr>
          <p:nvPr/>
        </p:nvPicPr>
        <p:blipFill>
          <a:blip r:embed="rId4"/>
          <a:srcRect/>
          <a:stretch>
            <a:fillRect/>
          </a:stretch>
        </p:blipFill>
        <p:spPr bwMode="auto">
          <a:xfrm>
            <a:off x="5430838" y="2590800"/>
            <a:ext cx="2362200" cy="1320800"/>
          </a:xfrm>
          <a:prstGeom prst="rect">
            <a:avLst/>
          </a:prstGeom>
          <a:noFill/>
          <a:ln w="9525">
            <a:noFill/>
            <a:miter lim="800000"/>
            <a:headEnd/>
            <a:tailEnd/>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2"/>
            </a:gs>
          </a:gsLst>
          <a:lin ang="5400000"/>
        </a:gradFill>
        <a:effectLst/>
      </p:bgPr>
    </p:bg>
    <p:spTree>
      <p:nvGrpSpPr>
        <p:cNvPr id="1" name=""/>
        <p:cNvGrpSpPr/>
        <p:nvPr/>
      </p:nvGrpSpPr>
      <p:grpSpPr>
        <a:xfrm>
          <a:off x="0" y="0"/>
          <a:ext cx="0" cy="0"/>
          <a:chOff x="0" y="0"/>
          <a:chExt cx="0" cy="0"/>
        </a:xfrm>
      </p:grpSpPr>
      <p:sp>
        <p:nvSpPr>
          <p:cNvPr id="54274" name="Shape 249"/>
          <p:cNvSpPr txBox="1">
            <a:spLocks noGrp="1"/>
          </p:cNvSpPr>
          <p:nvPr>
            <p:ph type="title"/>
          </p:nvPr>
        </p:nvSpPr>
        <p:spPr/>
        <p:txBody>
          <a:bodyPr tIns="45700" bIns="45700"/>
          <a:lstStyle/>
          <a:p>
            <a:pPr eaLnBrk="1" hangingPunct="1">
              <a:spcBef>
                <a:spcPct val="0"/>
              </a:spcBef>
              <a:spcAft>
                <a:spcPct val="0"/>
              </a:spcAft>
              <a:buClr>
                <a:srgbClr val="E3E3FF"/>
              </a:buClr>
              <a:buSzPct val="25000"/>
            </a:pPr>
            <a:r>
              <a:rPr lang="en-US" smtClean="0">
                <a:solidFill>
                  <a:srgbClr val="E3E3FF"/>
                </a:solidFill>
                <a:latin typeface="Arial" charset="0"/>
                <a:cs typeface="Arial" charset="0"/>
                <a:sym typeface="Arial" charset="0"/>
              </a:rPr>
              <a:t>Competition</a:t>
            </a:r>
          </a:p>
        </p:txBody>
      </p:sp>
      <p:sp>
        <p:nvSpPr>
          <p:cNvPr id="54275" name="Shape 250"/>
          <p:cNvSpPr txBox="1">
            <a:spLocks noGrp="1"/>
          </p:cNvSpPr>
          <p:nvPr>
            <p:ph type="body" idx="1"/>
          </p:nvPr>
        </p:nvSpPr>
        <p:spPr/>
        <p:txBody>
          <a:bodyPr tIns="45700" bIns="45700"/>
          <a:lstStyle/>
          <a:p>
            <a:pPr indent="-342900" eaLnBrk="1" hangingPunct="1">
              <a:spcBef>
                <a:spcPct val="0"/>
              </a:spcBef>
              <a:spcAft>
                <a:spcPct val="0"/>
              </a:spcAft>
              <a:buClr>
                <a:srgbClr val="E3E3FF"/>
              </a:buClr>
              <a:buFontTx/>
              <a:buChar char="•"/>
            </a:pPr>
            <a:r>
              <a:rPr lang="en-US" b="1" u="sng" smtClean="0">
                <a:solidFill>
                  <a:srgbClr val="FFFFFF"/>
                </a:solidFill>
                <a:latin typeface="Arial" charset="0"/>
                <a:cs typeface="Arial" charset="0"/>
                <a:sym typeface="Arial" charset="0"/>
              </a:rPr>
              <a:t>Competition</a:t>
            </a:r>
          </a:p>
          <a:p>
            <a:pPr lvl="1" indent="-285750" eaLnBrk="1" hangingPunct="1">
              <a:spcBef>
                <a:spcPts val="563"/>
              </a:spcBef>
              <a:spcAft>
                <a:spcPct val="0"/>
              </a:spcAft>
              <a:buClr>
                <a:srgbClr val="FFFFFF"/>
              </a:buClr>
              <a:buFontTx/>
              <a:buChar char="–"/>
            </a:pPr>
            <a:r>
              <a:rPr lang="en-US" smtClean="0">
                <a:solidFill>
                  <a:srgbClr val="FFFFFF"/>
                </a:solidFill>
                <a:latin typeface="Arial" charset="0"/>
                <a:cs typeface="Arial" charset="0"/>
                <a:sym typeface="Arial" charset="0"/>
              </a:rPr>
              <a:t>Is density-dependant </a:t>
            </a:r>
          </a:p>
          <a:p>
            <a:pPr lvl="1" indent="-285750" eaLnBrk="1" hangingPunct="1">
              <a:spcBef>
                <a:spcPts val="563"/>
              </a:spcBef>
              <a:spcAft>
                <a:spcPct val="0"/>
              </a:spcAft>
              <a:buClr>
                <a:srgbClr val="FFFFFF"/>
              </a:buClr>
              <a:buFontTx/>
              <a:buChar char="–"/>
            </a:pPr>
            <a:r>
              <a:rPr lang="en-US" i="1" smtClean="0">
                <a:solidFill>
                  <a:srgbClr val="FFFFFF"/>
                </a:solidFill>
                <a:latin typeface="Arial" charset="0"/>
                <a:cs typeface="Arial" charset="0"/>
                <a:sym typeface="Arial" charset="0"/>
              </a:rPr>
              <a:t>Occurs when organisms in an ecosystem try to get the same resources.</a:t>
            </a:r>
          </a:p>
          <a:p>
            <a:pPr lvl="1" indent="-285750" eaLnBrk="1" hangingPunct="1">
              <a:spcBef>
                <a:spcPts val="563"/>
              </a:spcBef>
              <a:spcAft>
                <a:spcPct val="0"/>
              </a:spcAft>
              <a:buClr>
                <a:srgbClr val="FFFFFF"/>
              </a:buClr>
              <a:buFontTx/>
              <a:buChar char="–"/>
            </a:pPr>
            <a:r>
              <a:rPr lang="en-US" smtClean="0">
                <a:solidFill>
                  <a:srgbClr val="FFFFFF"/>
                </a:solidFill>
                <a:latin typeface="Arial" charset="0"/>
                <a:cs typeface="Arial" charset="0"/>
                <a:sym typeface="Arial" charset="0"/>
              </a:rPr>
              <a:t>When organisms compete, some will get the resources they need to survive</a:t>
            </a:r>
          </a:p>
          <a:p>
            <a:pPr lvl="2" indent="-228600" eaLnBrk="1" hangingPunct="1">
              <a:spcBef>
                <a:spcPts val="475"/>
              </a:spcBef>
              <a:spcAft>
                <a:spcPct val="0"/>
              </a:spcAft>
              <a:buClr>
                <a:srgbClr val="E3E3FF"/>
              </a:buClr>
              <a:buFontTx/>
              <a:buChar char="•"/>
            </a:pPr>
            <a:r>
              <a:rPr lang="en-US" smtClean="0">
                <a:solidFill>
                  <a:srgbClr val="FFFFFF"/>
                </a:solidFill>
                <a:latin typeface="Arial" charset="0"/>
                <a:cs typeface="Arial" charset="0"/>
                <a:sym typeface="Arial" charset="0"/>
              </a:rPr>
              <a:t>Others will not and will have to move on or die off</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Pause and Reflect</a:t>
            </a:r>
            <a:endParaRPr lang="en-US" dirty="0"/>
          </a:p>
        </p:txBody>
      </p:sp>
      <p:sp>
        <p:nvSpPr>
          <p:cNvPr id="3" name="Text Placeholder 2"/>
          <p:cNvSpPr>
            <a:spLocks noGrp="1"/>
          </p:cNvSpPr>
          <p:nvPr>
            <p:ph type="body" idx="1"/>
          </p:nvPr>
        </p:nvSpPr>
        <p:spPr>
          <a:xfrm>
            <a:off x="457200" y="1143000"/>
            <a:ext cx="8229600" cy="4953000"/>
          </a:xfrm>
        </p:spPr>
        <p:txBody>
          <a:bodyPr/>
          <a:lstStyle/>
          <a:p>
            <a:r>
              <a:rPr lang="en-US" dirty="0" smtClean="0"/>
              <a:t>Watch this video on </a:t>
            </a:r>
            <a:r>
              <a:rPr lang="en-US" dirty="0" smtClean="0">
                <a:hlinkClick r:id="rId2"/>
              </a:rPr>
              <a:t>Biological Carrying Capacity</a:t>
            </a:r>
            <a:endParaRPr lang="en-US" dirty="0" smtClean="0"/>
          </a:p>
          <a:p>
            <a:endParaRPr lang="en-US" dirty="0"/>
          </a:p>
          <a:p>
            <a:r>
              <a:rPr lang="en-US" sz="2800" dirty="0" smtClean="0"/>
              <a:t>Once the video is over, in the space below your notes, write 2 interesting things you witnessed.</a:t>
            </a:r>
          </a:p>
          <a:p>
            <a:r>
              <a:rPr lang="en-US" sz="2800" dirty="0" smtClean="0"/>
              <a:t>Trade with a partner, write down their interesting notes</a:t>
            </a:r>
          </a:p>
          <a:p>
            <a:pPr lvl="1"/>
            <a:r>
              <a:rPr lang="en-US" sz="2400" dirty="0" smtClean="0"/>
              <a:t>Create a Class Flow Chart</a:t>
            </a:r>
          </a:p>
          <a:p>
            <a:pPr lvl="1"/>
            <a:r>
              <a:rPr lang="en-US" sz="2400" dirty="0" smtClean="0"/>
              <a:t>Come up with the  “Most Interesting” note and relay this to the cla</a:t>
            </a:r>
            <a:r>
              <a:rPr lang="en-US" sz="2400" dirty="0"/>
              <a:t>s</a:t>
            </a:r>
            <a:r>
              <a:rPr lang="en-US" sz="2400" dirty="0" smtClean="0"/>
              <a:t>s on the poster paper provided.</a:t>
            </a:r>
            <a:endParaRPr lang="en-US" sz="2400" dirty="0"/>
          </a:p>
        </p:txBody>
      </p:sp>
    </p:spTree>
    <p:extLst>
      <p:ext uri="{BB962C8B-B14F-4D97-AF65-F5344CB8AC3E}">
        <p14:creationId xmlns:p14="http://schemas.microsoft.com/office/powerpoint/2010/main" val="3768313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2"/>
            </a:gs>
          </a:gsLst>
          <a:lin ang="5400000"/>
        </a:gradFill>
        <a:effectLst/>
      </p:bgPr>
    </p:bg>
    <p:spTree>
      <p:nvGrpSpPr>
        <p:cNvPr id="1" name=""/>
        <p:cNvGrpSpPr/>
        <p:nvPr/>
      </p:nvGrpSpPr>
      <p:grpSpPr>
        <a:xfrm>
          <a:off x="0" y="0"/>
          <a:ext cx="0" cy="0"/>
          <a:chOff x="0" y="0"/>
          <a:chExt cx="0" cy="0"/>
        </a:xfrm>
      </p:grpSpPr>
      <p:sp>
        <p:nvSpPr>
          <p:cNvPr id="56322" name="Shape 255"/>
          <p:cNvSpPr txBox="1">
            <a:spLocks noGrp="1"/>
          </p:cNvSpPr>
          <p:nvPr>
            <p:ph type="title"/>
          </p:nvPr>
        </p:nvSpPr>
        <p:spPr/>
        <p:txBody>
          <a:bodyPr tIns="45700" bIns="45700"/>
          <a:lstStyle/>
          <a:p>
            <a:pPr eaLnBrk="1" hangingPunct="1">
              <a:spcBef>
                <a:spcPct val="0"/>
              </a:spcBef>
              <a:spcAft>
                <a:spcPct val="0"/>
              </a:spcAft>
              <a:buClr>
                <a:srgbClr val="E3E3FF"/>
              </a:buClr>
              <a:buSzPct val="25000"/>
            </a:pPr>
            <a:r>
              <a:rPr lang="en-US" smtClean="0">
                <a:solidFill>
                  <a:srgbClr val="E3E3FF"/>
                </a:solidFill>
                <a:latin typeface="Arial" charset="0"/>
                <a:cs typeface="Arial" charset="0"/>
                <a:sym typeface="Arial" charset="0"/>
              </a:rPr>
              <a:t>Coexistence and Cooperation</a:t>
            </a:r>
          </a:p>
        </p:txBody>
      </p:sp>
      <p:sp>
        <p:nvSpPr>
          <p:cNvPr id="56323" name="Shape 256"/>
          <p:cNvSpPr txBox="1">
            <a:spLocks noGrp="1"/>
          </p:cNvSpPr>
          <p:nvPr>
            <p:ph type="body" idx="1"/>
          </p:nvPr>
        </p:nvSpPr>
        <p:spPr>
          <a:xfrm>
            <a:off x="457200" y="1600200"/>
            <a:ext cx="8229600" cy="609600"/>
          </a:xfrm>
        </p:spPr>
        <p:txBody>
          <a:bodyPr tIns="45700" bIns="45700"/>
          <a:lstStyle/>
          <a:p>
            <a:pPr indent="-342900" eaLnBrk="1" hangingPunct="1">
              <a:spcBef>
                <a:spcPct val="0"/>
              </a:spcBef>
              <a:spcAft>
                <a:spcPct val="0"/>
              </a:spcAft>
              <a:buClr>
                <a:srgbClr val="E3E3FF"/>
              </a:buClr>
              <a:buFontTx/>
              <a:buChar char="•"/>
            </a:pPr>
            <a:r>
              <a:rPr lang="en-US" b="1" u="sng" smtClean="0">
                <a:solidFill>
                  <a:srgbClr val="FFFFFF"/>
                </a:solidFill>
                <a:latin typeface="Arial" charset="0"/>
                <a:cs typeface="Arial" charset="0"/>
                <a:sym typeface="Arial" charset="0"/>
              </a:rPr>
              <a:t>Coexist</a:t>
            </a:r>
          </a:p>
        </p:txBody>
      </p:sp>
      <p:pic>
        <p:nvPicPr>
          <p:cNvPr id="56324" name="Shape 257"/>
          <p:cNvPicPr preferRelativeResize="0">
            <a:picLocks noChangeAspect="1" noChangeArrowheads="1"/>
          </p:cNvPicPr>
          <p:nvPr/>
        </p:nvPicPr>
        <p:blipFill>
          <a:blip r:embed="rId3"/>
          <a:srcRect/>
          <a:stretch>
            <a:fillRect/>
          </a:stretch>
        </p:blipFill>
        <p:spPr bwMode="auto">
          <a:xfrm>
            <a:off x="3338513" y="2505075"/>
            <a:ext cx="2466975" cy="1847850"/>
          </a:xfrm>
          <a:prstGeom prst="rect">
            <a:avLst/>
          </a:prstGeom>
          <a:noFill/>
          <a:ln w="9525">
            <a:noFill/>
            <a:miter lim="800000"/>
            <a:headEnd/>
            <a:tailEnd/>
          </a:ln>
        </p:spPr>
      </p:pic>
      <p:sp>
        <p:nvSpPr>
          <p:cNvPr id="56325" name="Shape 258"/>
          <p:cNvSpPr txBox="1">
            <a:spLocks noChangeArrowheads="1"/>
          </p:cNvSpPr>
          <p:nvPr/>
        </p:nvSpPr>
        <p:spPr bwMode="auto">
          <a:xfrm>
            <a:off x="3276600" y="2133600"/>
            <a:ext cx="2590800" cy="366713"/>
          </a:xfrm>
          <a:prstGeom prst="rect">
            <a:avLst/>
          </a:prstGeom>
          <a:noFill/>
          <a:ln w="9525">
            <a:noFill/>
            <a:miter lim="800000"/>
            <a:headEnd/>
            <a:tailEnd/>
          </a:ln>
        </p:spPr>
        <p:txBody>
          <a:bodyPr lIns="91425" tIns="45700" rIns="91425" bIns="45700"/>
          <a:lstStyle/>
          <a:p>
            <a:pPr>
              <a:buClr>
                <a:srgbClr val="FFFFFF"/>
              </a:buClr>
              <a:buSzPct val="25000"/>
              <a:buFont typeface="Arial" charset="0"/>
              <a:buNone/>
            </a:pPr>
            <a:r>
              <a:rPr lang="en-US" sz="1800">
                <a:solidFill>
                  <a:srgbClr val="FFFFFF"/>
                </a:solidFill>
              </a:rPr>
              <a:t>No, not this…</a:t>
            </a:r>
          </a:p>
        </p:txBody>
      </p:sp>
      <p:sp>
        <p:nvSpPr>
          <p:cNvPr id="56326" name="Shape 259"/>
          <p:cNvSpPr txBox="1">
            <a:spLocks noChangeArrowheads="1"/>
          </p:cNvSpPr>
          <p:nvPr/>
        </p:nvSpPr>
        <p:spPr bwMode="auto">
          <a:xfrm>
            <a:off x="457200" y="1600200"/>
            <a:ext cx="8229600" cy="4572000"/>
          </a:xfrm>
          <a:prstGeom prst="rect">
            <a:avLst/>
          </a:prstGeom>
          <a:noFill/>
          <a:ln w="9525">
            <a:noFill/>
            <a:miter lim="800000"/>
            <a:headEnd/>
            <a:tailEnd/>
          </a:ln>
        </p:spPr>
        <p:txBody>
          <a:bodyPr lIns="91425" tIns="45700" rIns="91425" bIns="45700"/>
          <a:lstStyle/>
          <a:p>
            <a:pPr marL="342900" indent="-342900">
              <a:buClr>
                <a:srgbClr val="E3E3FF"/>
              </a:buClr>
              <a:buSzPct val="100000"/>
              <a:buFont typeface="Arial" charset="0"/>
              <a:buChar char="•"/>
            </a:pPr>
            <a:r>
              <a:rPr lang="en-US" sz="3200" b="1" u="sng">
                <a:solidFill>
                  <a:srgbClr val="FFFFFF"/>
                </a:solidFill>
              </a:rPr>
              <a:t>Coexist</a:t>
            </a:r>
          </a:p>
          <a:p>
            <a:pPr marL="742950" lvl="1" indent="-285750">
              <a:spcBef>
                <a:spcPts val="563"/>
              </a:spcBef>
              <a:buClr>
                <a:srgbClr val="FFFFFF"/>
              </a:buClr>
              <a:buSzPct val="100000"/>
              <a:buFont typeface="Arial" charset="0"/>
              <a:buChar char="–"/>
            </a:pPr>
            <a:r>
              <a:rPr lang="en-US" sz="2800" i="1">
                <a:solidFill>
                  <a:srgbClr val="FFFFFF"/>
                </a:solidFill>
              </a:rPr>
              <a:t>Organisms that live in the same habitat but rely on different resources</a:t>
            </a:r>
          </a:p>
          <a:p>
            <a:pPr marL="342900" indent="-342900">
              <a:spcBef>
                <a:spcPts val="638"/>
              </a:spcBef>
              <a:buClr>
                <a:srgbClr val="E3E3FF"/>
              </a:buClr>
              <a:buSzPct val="100000"/>
              <a:buFont typeface="Arial" charset="0"/>
              <a:buChar char="•"/>
            </a:pPr>
            <a:r>
              <a:rPr lang="en-US" sz="3200" b="1" u="sng">
                <a:solidFill>
                  <a:srgbClr val="FFFFFF"/>
                </a:solidFill>
              </a:rPr>
              <a:t>Cooperation</a:t>
            </a:r>
          </a:p>
          <a:p>
            <a:pPr marL="742950" lvl="1" indent="-285750">
              <a:spcBef>
                <a:spcPts val="563"/>
              </a:spcBef>
              <a:buClr>
                <a:srgbClr val="FFFFFF"/>
              </a:buClr>
              <a:buSzPct val="100000"/>
              <a:buFont typeface="Arial" charset="0"/>
              <a:buChar char="–"/>
            </a:pPr>
            <a:r>
              <a:rPr lang="en-US" sz="2800" i="1">
                <a:solidFill>
                  <a:srgbClr val="FFFFFF"/>
                </a:solidFill>
              </a:rPr>
              <a:t>Helpful interaction among organisms living in a limited area</a:t>
            </a:r>
          </a:p>
          <a:p>
            <a:pPr marL="742950" lvl="1" indent="-285750">
              <a:spcBef>
                <a:spcPts val="563"/>
              </a:spcBef>
              <a:buClr>
                <a:srgbClr val="FFFFFF"/>
              </a:buClr>
              <a:buSzPct val="100000"/>
              <a:buFont typeface="Arial" charset="0"/>
              <a:buChar char="–"/>
            </a:pPr>
            <a:r>
              <a:rPr lang="en-US" sz="2800">
                <a:solidFill>
                  <a:srgbClr val="FFFFFF"/>
                </a:solidFill>
              </a:rPr>
              <a:t>This is where organisms share resources</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2"/>
            </a:gs>
          </a:gsLst>
          <a:lin ang="5400000"/>
        </a:gradFill>
        <a:effectLst/>
      </p:bgPr>
    </p:bg>
    <p:spTree>
      <p:nvGrpSpPr>
        <p:cNvPr id="1" name=""/>
        <p:cNvGrpSpPr/>
        <p:nvPr/>
      </p:nvGrpSpPr>
      <p:grpSpPr>
        <a:xfrm>
          <a:off x="0" y="0"/>
          <a:ext cx="0" cy="0"/>
          <a:chOff x="0" y="0"/>
          <a:chExt cx="0" cy="0"/>
        </a:xfrm>
      </p:grpSpPr>
      <p:sp>
        <p:nvSpPr>
          <p:cNvPr id="58370" name="Shape 264"/>
          <p:cNvSpPr txBox="1">
            <a:spLocks noGrp="1"/>
          </p:cNvSpPr>
          <p:nvPr>
            <p:ph type="title"/>
          </p:nvPr>
        </p:nvSpPr>
        <p:spPr/>
        <p:txBody>
          <a:bodyPr tIns="45700" bIns="45700"/>
          <a:lstStyle/>
          <a:p>
            <a:pPr eaLnBrk="1" hangingPunct="1">
              <a:spcBef>
                <a:spcPct val="0"/>
              </a:spcBef>
              <a:spcAft>
                <a:spcPct val="0"/>
              </a:spcAft>
              <a:buClr>
                <a:srgbClr val="E3E3FF"/>
              </a:buClr>
              <a:buSzPct val="25000"/>
            </a:pPr>
            <a:r>
              <a:rPr lang="en-US" smtClean="0">
                <a:solidFill>
                  <a:srgbClr val="E3E3FF"/>
                </a:solidFill>
                <a:latin typeface="Arial" charset="0"/>
                <a:cs typeface="Arial" charset="0"/>
                <a:sym typeface="Arial" charset="0"/>
              </a:rPr>
              <a:t>Predation</a:t>
            </a:r>
          </a:p>
        </p:txBody>
      </p:sp>
      <p:sp>
        <p:nvSpPr>
          <p:cNvPr id="265" name="Shape 265"/>
          <p:cNvSpPr txBox="1">
            <a:spLocks noGrp="1"/>
          </p:cNvSpPr>
          <p:nvPr>
            <p:ph type="body" idx="1"/>
          </p:nvPr>
        </p:nvSpPr>
        <p:spPr/>
        <p:txBody>
          <a:bodyPr tIns="45700" bIns="45700">
            <a:noAutofit/>
          </a:bodyPr>
          <a:lstStyle/>
          <a:p>
            <a:pPr indent="-342900" eaLnBrk="1" fontAlgn="auto" hangingPunct="1">
              <a:spcBef>
                <a:spcPts val="0"/>
              </a:spcBef>
              <a:buSzPct val="100000"/>
              <a:defRPr/>
            </a:pPr>
            <a:r>
              <a:rPr lang="en-US" sz="2800" b="1" u="sng"/>
              <a:t>Predation</a:t>
            </a:r>
          </a:p>
          <a:p>
            <a:pPr lvl="1" indent="-285750" eaLnBrk="1" fontAlgn="auto" hangingPunct="1">
              <a:spcBef>
                <a:spcPts val="480"/>
              </a:spcBef>
              <a:buSzPct val="100000"/>
              <a:defRPr/>
            </a:pPr>
            <a:r>
              <a:rPr lang="en-US" sz="2400" i="1"/>
              <a:t>Relationship in which one animal hunts, kills, and eats another</a:t>
            </a:r>
          </a:p>
          <a:p>
            <a:pPr indent="-342900" eaLnBrk="1" fontAlgn="auto" hangingPunct="1">
              <a:spcBef>
                <a:spcPts val="560"/>
              </a:spcBef>
              <a:buSzPct val="100000"/>
              <a:defRPr/>
            </a:pPr>
            <a:r>
              <a:rPr lang="en-US" sz="2800" b="1" u="sng"/>
              <a:t>Predator</a:t>
            </a:r>
          </a:p>
          <a:p>
            <a:pPr lvl="1" indent="-285750" eaLnBrk="1" fontAlgn="auto" hangingPunct="1">
              <a:spcBef>
                <a:spcPts val="480"/>
              </a:spcBef>
              <a:buSzPct val="100000"/>
              <a:defRPr/>
            </a:pPr>
            <a:r>
              <a:rPr lang="en-US" sz="2400" i="1"/>
              <a:t>Animals that kill and eat each other</a:t>
            </a:r>
          </a:p>
          <a:p>
            <a:pPr indent="-342900" eaLnBrk="1" fontAlgn="auto" hangingPunct="1">
              <a:spcBef>
                <a:spcPts val="560"/>
              </a:spcBef>
              <a:buSzPct val="100000"/>
              <a:defRPr/>
            </a:pPr>
            <a:r>
              <a:rPr lang="en-US" sz="2800" b="1" u="sng"/>
              <a:t>Prey</a:t>
            </a:r>
          </a:p>
          <a:p>
            <a:pPr lvl="1" indent="-285750" eaLnBrk="1" fontAlgn="auto" hangingPunct="1">
              <a:spcBef>
                <a:spcPts val="480"/>
              </a:spcBef>
              <a:buSzPct val="100000"/>
              <a:defRPr/>
            </a:pPr>
            <a:r>
              <a:rPr lang="en-US" sz="2400" i="1"/>
              <a:t>Animals that are killed and eaten</a:t>
            </a:r>
          </a:p>
          <a:p>
            <a:pPr indent="-342900" eaLnBrk="1" fontAlgn="auto" hangingPunct="1">
              <a:spcBef>
                <a:spcPts val="560"/>
              </a:spcBef>
              <a:buSzPct val="100000"/>
              <a:defRPr/>
            </a:pPr>
            <a:r>
              <a:rPr lang="en-US" sz="2800"/>
              <a:t>Some animals can be both prey and predator.</a:t>
            </a:r>
          </a:p>
          <a:p>
            <a:pPr indent="-342900" eaLnBrk="1" fontAlgn="auto" hangingPunct="1">
              <a:spcBef>
                <a:spcPts val="560"/>
              </a:spcBef>
              <a:buSzPct val="100000"/>
              <a:defRPr/>
            </a:pPr>
            <a:r>
              <a:rPr lang="en-US" sz="2800" u="sng">
                <a:solidFill>
                  <a:schemeClr val="hlink"/>
                </a:solidFill>
                <a:hlinkClick r:id="rId3"/>
              </a:rPr>
              <a:t>Ocean example</a:t>
            </a:r>
          </a:p>
          <a:p>
            <a:pPr indent="-165100" eaLnBrk="1" fontAlgn="auto" hangingPunct="1">
              <a:spcBef>
                <a:spcPts val="560"/>
              </a:spcBef>
              <a:buFont typeface="Arial"/>
              <a:buNone/>
              <a:defRPr/>
            </a:pPr>
            <a:endParaRPr sz="2800" u="sng">
              <a:solidFill>
                <a:schemeClr val="hlink"/>
              </a:solidFill>
              <a:hlinkClick r:id="rId3"/>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2"/>
            </a:gs>
          </a:gsLst>
          <a:lin ang="5400000"/>
        </a:gradFill>
        <a:effectLst/>
      </p:bgPr>
    </p:bg>
    <p:spTree>
      <p:nvGrpSpPr>
        <p:cNvPr id="1" name=""/>
        <p:cNvGrpSpPr/>
        <p:nvPr/>
      </p:nvGrpSpPr>
      <p:grpSpPr>
        <a:xfrm>
          <a:off x="0" y="0"/>
          <a:ext cx="0" cy="0"/>
          <a:chOff x="0" y="0"/>
          <a:chExt cx="0" cy="0"/>
        </a:xfrm>
      </p:grpSpPr>
      <p:sp>
        <p:nvSpPr>
          <p:cNvPr id="60418" name="Shape 270"/>
          <p:cNvSpPr txBox="1">
            <a:spLocks noGrp="1"/>
          </p:cNvSpPr>
          <p:nvPr>
            <p:ph type="title"/>
          </p:nvPr>
        </p:nvSpPr>
        <p:spPr/>
        <p:txBody>
          <a:bodyPr tIns="45700" bIns="45700"/>
          <a:lstStyle/>
          <a:p>
            <a:pPr eaLnBrk="1" hangingPunct="1">
              <a:spcBef>
                <a:spcPct val="0"/>
              </a:spcBef>
              <a:spcAft>
                <a:spcPct val="0"/>
              </a:spcAft>
              <a:buClr>
                <a:srgbClr val="E3E3FF"/>
              </a:buClr>
              <a:buSzPct val="25000"/>
            </a:pPr>
            <a:r>
              <a:rPr lang="en-US" smtClean="0">
                <a:solidFill>
                  <a:srgbClr val="E3E3FF"/>
                </a:solidFill>
                <a:latin typeface="Arial" charset="0"/>
                <a:cs typeface="Arial" charset="0"/>
                <a:sym typeface="Arial" charset="0"/>
              </a:rPr>
              <a:t>Symbiosis</a:t>
            </a:r>
          </a:p>
        </p:txBody>
      </p:sp>
      <p:sp>
        <p:nvSpPr>
          <p:cNvPr id="271" name="Shape 271"/>
          <p:cNvSpPr txBox="1">
            <a:spLocks noGrp="1"/>
          </p:cNvSpPr>
          <p:nvPr>
            <p:ph type="body" idx="1"/>
          </p:nvPr>
        </p:nvSpPr>
        <p:spPr/>
        <p:txBody>
          <a:bodyPr tIns="45700" bIns="45700">
            <a:noAutofit/>
          </a:bodyPr>
          <a:lstStyle/>
          <a:p>
            <a:pPr indent="-342900" eaLnBrk="1" fontAlgn="auto" hangingPunct="1">
              <a:lnSpc>
                <a:spcPct val="80000"/>
              </a:lnSpc>
              <a:spcBef>
                <a:spcPts val="0"/>
              </a:spcBef>
              <a:buSzPct val="100000"/>
              <a:defRPr/>
            </a:pPr>
            <a:r>
              <a:rPr lang="en-US" sz="2000" b="1" u="sng"/>
              <a:t>Symbiosis</a:t>
            </a:r>
          </a:p>
          <a:p>
            <a:pPr lvl="1" indent="-285750" eaLnBrk="1" fontAlgn="auto" hangingPunct="1">
              <a:lnSpc>
                <a:spcPct val="80000"/>
              </a:lnSpc>
              <a:spcBef>
                <a:spcPts val="360"/>
              </a:spcBef>
              <a:buSzPct val="100000"/>
              <a:defRPr/>
            </a:pPr>
            <a:r>
              <a:rPr lang="en-US" sz="1800" i="1"/>
              <a:t>Close relationship between two different species of organisms living together</a:t>
            </a:r>
          </a:p>
          <a:p>
            <a:pPr indent="-342900" eaLnBrk="1" fontAlgn="auto" hangingPunct="1">
              <a:lnSpc>
                <a:spcPct val="80000"/>
              </a:lnSpc>
              <a:spcBef>
                <a:spcPts val="400"/>
              </a:spcBef>
              <a:buSzPct val="100000"/>
              <a:defRPr/>
            </a:pPr>
            <a:r>
              <a:rPr lang="en-US" sz="2000" b="1" u="sng"/>
              <a:t>Mutualism</a:t>
            </a:r>
          </a:p>
          <a:p>
            <a:pPr lvl="1" indent="-285750" eaLnBrk="1" fontAlgn="auto" hangingPunct="1">
              <a:lnSpc>
                <a:spcPct val="80000"/>
              </a:lnSpc>
              <a:spcBef>
                <a:spcPts val="360"/>
              </a:spcBef>
              <a:buSzPct val="100000"/>
              <a:defRPr/>
            </a:pPr>
            <a:r>
              <a:rPr lang="en-US" sz="1800" i="1"/>
              <a:t>Relationship in which both species benefit</a:t>
            </a:r>
          </a:p>
          <a:p>
            <a:pPr indent="-342900" eaLnBrk="1" fontAlgn="auto" hangingPunct="1">
              <a:lnSpc>
                <a:spcPct val="80000"/>
              </a:lnSpc>
              <a:spcBef>
                <a:spcPts val="400"/>
              </a:spcBef>
              <a:buSzPct val="100000"/>
              <a:defRPr/>
            </a:pPr>
            <a:r>
              <a:rPr lang="en-US" sz="2000" b="1" u="sng"/>
              <a:t>Commensalism</a:t>
            </a:r>
          </a:p>
          <a:p>
            <a:pPr lvl="1" indent="-285750" eaLnBrk="1" fontAlgn="auto" hangingPunct="1">
              <a:lnSpc>
                <a:spcPct val="80000"/>
              </a:lnSpc>
              <a:spcBef>
                <a:spcPts val="360"/>
              </a:spcBef>
              <a:buSzPct val="100000"/>
              <a:defRPr/>
            </a:pPr>
            <a:r>
              <a:rPr lang="en-US" sz="1800" i="1"/>
              <a:t>Relationship where one species benefits without benefiting or harming the other species</a:t>
            </a:r>
          </a:p>
          <a:p>
            <a:pPr indent="-342900" eaLnBrk="1" fontAlgn="auto" hangingPunct="1">
              <a:lnSpc>
                <a:spcPct val="80000"/>
              </a:lnSpc>
              <a:spcBef>
                <a:spcPts val="400"/>
              </a:spcBef>
              <a:buSzPct val="100000"/>
              <a:defRPr/>
            </a:pPr>
            <a:r>
              <a:rPr lang="en-US" sz="2000" b="1" u="sng"/>
              <a:t>Parasitism</a:t>
            </a:r>
          </a:p>
          <a:p>
            <a:pPr lvl="1" indent="-285750" eaLnBrk="1" fontAlgn="auto" hangingPunct="1">
              <a:lnSpc>
                <a:spcPct val="80000"/>
              </a:lnSpc>
              <a:spcBef>
                <a:spcPts val="360"/>
              </a:spcBef>
              <a:buSzPct val="100000"/>
              <a:defRPr/>
            </a:pPr>
            <a:r>
              <a:rPr lang="en-US" sz="1800" i="1"/>
              <a:t>Relationship between a parasite and its host</a:t>
            </a:r>
          </a:p>
          <a:p>
            <a:pPr lvl="1" indent="-285750" eaLnBrk="1" fontAlgn="auto" hangingPunct="1">
              <a:lnSpc>
                <a:spcPct val="80000"/>
              </a:lnSpc>
              <a:spcBef>
                <a:spcPts val="360"/>
              </a:spcBef>
              <a:buSzPct val="100000"/>
              <a:defRPr/>
            </a:pPr>
            <a:r>
              <a:rPr lang="en-US" sz="1800" b="1" u="sng"/>
              <a:t>Parasite</a:t>
            </a:r>
          </a:p>
          <a:p>
            <a:pPr lvl="2" indent="-228600" eaLnBrk="1" fontAlgn="auto" hangingPunct="1">
              <a:lnSpc>
                <a:spcPct val="80000"/>
              </a:lnSpc>
              <a:spcBef>
                <a:spcPts val="320"/>
              </a:spcBef>
              <a:buSzPct val="100000"/>
              <a:defRPr/>
            </a:pPr>
            <a:r>
              <a:rPr lang="en-US" sz="1600" i="1"/>
              <a:t>An organism that lives on or in another organism and benefits at the other organisms expense</a:t>
            </a:r>
          </a:p>
          <a:p>
            <a:pPr lvl="1" indent="-285750" eaLnBrk="1" fontAlgn="auto" hangingPunct="1">
              <a:lnSpc>
                <a:spcPct val="80000"/>
              </a:lnSpc>
              <a:spcBef>
                <a:spcPts val="360"/>
              </a:spcBef>
              <a:buSzPct val="100000"/>
              <a:defRPr/>
            </a:pPr>
            <a:r>
              <a:rPr lang="en-US" sz="1800" b="1" u="sng"/>
              <a:t>Host</a:t>
            </a:r>
          </a:p>
          <a:p>
            <a:pPr lvl="2" indent="-228600" eaLnBrk="1" fontAlgn="auto" hangingPunct="1">
              <a:lnSpc>
                <a:spcPct val="80000"/>
              </a:lnSpc>
              <a:spcBef>
                <a:spcPts val="320"/>
              </a:spcBef>
              <a:buSzPct val="100000"/>
              <a:defRPr/>
            </a:pPr>
            <a:r>
              <a:rPr lang="en-US" sz="1600" i="1"/>
              <a:t>An organism that a parasite lives on or in</a:t>
            </a:r>
          </a:p>
          <a:p>
            <a:pPr indent="-241300" eaLnBrk="1" fontAlgn="auto" hangingPunct="1">
              <a:spcBef>
                <a:spcPts val="320"/>
              </a:spcBef>
              <a:buFont typeface="Arial"/>
              <a:buNone/>
              <a:defRPr/>
            </a:pPr>
            <a:endParaRPr sz="1600" i="1"/>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2"/>
            </a:gs>
          </a:gsLst>
          <a:lin ang="5400000"/>
        </a:gradFill>
        <a:effectLst/>
      </p:bgPr>
    </p:bg>
    <p:spTree>
      <p:nvGrpSpPr>
        <p:cNvPr id="1" name=""/>
        <p:cNvGrpSpPr/>
        <p:nvPr/>
      </p:nvGrpSpPr>
      <p:grpSpPr>
        <a:xfrm>
          <a:off x="0" y="0"/>
          <a:ext cx="0" cy="0"/>
          <a:chOff x="0" y="0"/>
          <a:chExt cx="0" cy="0"/>
        </a:xfrm>
      </p:grpSpPr>
      <p:sp>
        <p:nvSpPr>
          <p:cNvPr id="62466" name="Shape 276"/>
          <p:cNvSpPr txBox="1">
            <a:spLocks noGrp="1"/>
          </p:cNvSpPr>
          <p:nvPr>
            <p:ph type="title"/>
          </p:nvPr>
        </p:nvSpPr>
        <p:spPr>
          <a:xfrm>
            <a:off x="457200" y="0"/>
            <a:ext cx="8229600" cy="1143000"/>
          </a:xfrm>
        </p:spPr>
        <p:txBody>
          <a:bodyPr tIns="45700" bIns="45700"/>
          <a:lstStyle/>
          <a:p>
            <a:pPr eaLnBrk="1" hangingPunct="1">
              <a:spcBef>
                <a:spcPct val="0"/>
              </a:spcBef>
              <a:spcAft>
                <a:spcPct val="0"/>
              </a:spcAft>
              <a:buClr>
                <a:srgbClr val="E3E3FF"/>
              </a:buClr>
              <a:buSzPct val="25000"/>
            </a:pPr>
            <a:r>
              <a:rPr lang="en-US" smtClean="0">
                <a:solidFill>
                  <a:srgbClr val="E3E3FF"/>
                </a:solidFill>
                <a:latin typeface="Arial" charset="0"/>
                <a:cs typeface="Arial" charset="0"/>
                <a:sym typeface="Arial" charset="0"/>
              </a:rPr>
              <a:t>Symbiosis</a:t>
            </a:r>
          </a:p>
        </p:txBody>
      </p:sp>
      <p:sp>
        <p:nvSpPr>
          <p:cNvPr id="277" name="Shape 277"/>
          <p:cNvSpPr txBox="1">
            <a:spLocks noGrp="1"/>
          </p:cNvSpPr>
          <p:nvPr>
            <p:ph type="body" idx="1"/>
          </p:nvPr>
        </p:nvSpPr>
        <p:spPr/>
        <p:txBody>
          <a:bodyPr tIns="45700" bIns="45700">
            <a:noAutofit/>
          </a:bodyPr>
          <a:lstStyle/>
          <a:p>
            <a:pPr indent="-342900" eaLnBrk="1" fontAlgn="auto" hangingPunct="1">
              <a:spcBef>
                <a:spcPts val="0"/>
              </a:spcBef>
              <a:buSzPct val="100000"/>
              <a:defRPr/>
            </a:pPr>
            <a:r>
              <a:rPr lang="en-US"/>
              <a:t>Mutualism</a:t>
            </a:r>
          </a:p>
          <a:p>
            <a:pPr eaLnBrk="1" fontAlgn="auto" hangingPunct="1">
              <a:buFont typeface="Arial"/>
              <a:buNone/>
              <a:defRPr/>
            </a:pPr>
            <a:endParaRPr/>
          </a:p>
          <a:p>
            <a:pPr eaLnBrk="1" fontAlgn="auto" hangingPunct="1">
              <a:buFont typeface="Arial"/>
              <a:buNone/>
              <a:defRPr/>
            </a:pPr>
            <a:endParaRPr/>
          </a:p>
          <a:p>
            <a:pPr indent="-342900" eaLnBrk="1" fontAlgn="auto" hangingPunct="1">
              <a:buSzPct val="100000"/>
              <a:defRPr/>
            </a:pPr>
            <a:r>
              <a:rPr lang="en-US"/>
              <a:t>Commensalism</a:t>
            </a:r>
          </a:p>
          <a:p>
            <a:pPr eaLnBrk="1" fontAlgn="auto" hangingPunct="1">
              <a:buFont typeface="Arial"/>
              <a:buNone/>
              <a:defRPr/>
            </a:pPr>
            <a:endParaRPr/>
          </a:p>
          <a:p>
            <a:pPr eaLnBrk="1" fontAlgn="auto" hangingPunct="1">
              <a:buFont typeface="Arial"/>
              <a:buNone/>
              <a:defRPr/>
            </a:pPr>
            <a:endParaRPr/>
          </a:p>
          <a:p>
            <a:pPr indent="-342900" eaLnBrk="1" fontAlgn="auto" hangingPunct="1">
              <a:buSzPct val="100000"/>
              <a:defRPr/>
            </a:pPr>
            <a:r>
              <a:rPr lang="en-US"/>
              <a:t>Parasitism</a:t>
            </a:r>
          </a:p>
        </p:txBody>
      </p:sp>
      <p:pic>
        <p:nvPicPr>
          <p:cNvPr id="62468" name="Shape 278"/>
          <p:cNvPicPr preferRelativeResize="0">
            <a:picLocks noChangeAspect="1" noChangeArrowheads="1"/>
          </p:cNvPicPr>
          <p:nvPr/>
        </p:nvPicPr>
        <p:blipFill>
          <a:blip r:embed="rId3"/>
          <a:srcRect/>
          <a:stretch>
            <a:fillRect/>
          </a:stretch>
        </p:blipFill>
        <p:spPr bwMode="auto">
          <a:xfrm>
            <a:off x="3429000" y="1600200"/>
            <a:ext cx="2562225" cy="1781175"/>
          </a:xfrm>
          <a:prstGeom prst="rect">
            <a:avLst/>
          </a:prstGeom>
          <a:noFill/>
          <a:ln w="9525">
            <a:noFill/>
            <a:miter lim="800000"/>
            <a:headEnd/>
            <a:tailEnd/>
          </a:ln>
        </p:spPr>
      </p:pic>
      <p:pic>
        <p:nvPicPr>
          <p:cNvPr id="62469" name="Shape 279"/>
          <p:cNvPicPr preferRelativeResize="0">
            <a:picLocks noChangeAspect="1" noChangeArrowheads="1"/>
          </p:cNvPicPr>
          <p:nvPr/>
        </p:nvPicPr>
        <p:blipFill>
          <a:blip r:embed="rId4"/>
          <a:srcRect/>
          <a:stretch>
            <a:fillRect/>
          </a:stretch>
        </p:blipFill>
        <p:spPr bwMode="auto">
          <a:xfrm>
            <a:off x="4038600" y="3657600"/>
            <a:ext cx="2781300" cy="1638300"/>
          </a:xfrm>
          <a:prstGeom prst="rect">
            <a:avLst/>
          </a:prstGeom>
          <a:noFill/>
          <a:ln w="9525">
            <a:noFill/>
            <a:miter lim="800000"/>
            <a:headEnd/>
            <a:tailEnd/>
          </a:ln>
        </p:spPr>
      </p:pic>
      <p:pic>
        <p:nvPicPr>
          <p:cNvPr id="62470" name="Shape 280"/>
          <p:cNvPicPr preferRelativeResize="0">
            <a:picLocks noChangeAspect="1" noChangeArrowheads="1"/>
          </p:cNvPicPr>
          <p:nvPr/>
        </p:nvPicPr>
        <p:blipFill>
          <a:blip r:embed="rId5"/>
          <a:srcRect/>
          <a:stretch>
            <a:fillRect/>
          </a:stretch>
        </p:blipFill>
        <p:spPr bwMode="auto">
          <a:xfrm>
            <a:off x="838200" y="609600"/>
            <a:ext cx="7467600" cy="5627688"/>
          </a:xfrm>
          <a:prstGeom prst="rect">
            <a:avLst/>
          </a:prstGeom>
          <a:noFill/>
          <a:ln w="9525">
            <a:noFill/>
            <a:miter lim="800000"/>
            <a:headEnd/>
            <a:tailEnd/>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2"/>
            </a:gs>
          </a:gsLst>
          <a:lin ang="5400000"/>
        </a:gradFill>
        <a:effectLst/>
      </p:bgPr>
    </p:bg>
    <p:spTree>
      <p:nvGrpSpPr>
        <p:cNvPr id="1" name=""/>
        <p:cNvGrpSpPr/>
        <p:nvPr/>
      </p:nvGrpSpPr>
      <p:grpSpPr>
        <a:xfrm>
          <a:off x="0" y="0"/>
          <a:ext cx="0" cy="0"/>
          <a:chOff x="0" y="0"/>
          <a:chExt cx="0" cy="0"/>
        </a:xfrm>
      </p:grpSpPr>
      <p:sp>
        <p:nvSpPr>
          <p:cNvPr id="64514" name="Shape 285"/>
          <p:cNvSpPr txBox="1">
            <a:spLocks noGrp="1"/>
          </p:cNvSpPr>
          <p:nvPr>
            <p:ph type="title"/>
          </p:nvPr>
        </p:nvSpPr>
        <p:spPr/>
        <p:txBody>
          <a:bodyPr tIns="45700" bIns="45700"/>
          <a:lstStyle/>
          <a:p>
            <a:pPr eaLnBrk="1" hangingPunct="1">
              <a:spcBef>
                <a:spcPct val="0"/>
              </a:spcBef>
              <a:spcAft>
                <a:spcPct val="0"/>
              </a:spcAft>
              <a:buClr>
                <a:srgbClr val="E3E3FF"/>
              </a:buClr>
              <a:buSzPct val="25000"/>
            </a:pPr>
            <a:r>
              <a:rPr lang="en-US" smtClean="0">
                <a:solidFill>
                  <a:srgbClr val="E3E3FF"/>
                </a:solidFill>
                <a:latin typeface="Arial" charset="0"/>
                <a:cs typeface="Arial" charset="0"/>
                <a:sym typeface="Arial" charset="0"/>
              </a:rPr>
              <a:t>Ecosystems</a:t>
            </a:r>
          </a:p>
        </p:txBody>
      </p:sp>
      <p:sp>
        <p:nvSpPr>
          <p:cNvPr id="64515" name="Shape 286"/>
          <p:cNvSpPr txBox="1">
            <a:spLocks noGrp="1"/>
          </p:cNvSpPr>
          <p:nvPr>
            <p:ph type="body" idx="1"/>
          </p:nvPr>
        </p:nvSpPr>
        <p:spPr/>
        <p:txBody>
          <a:bodyPr tIns="45700" bIns="45700"/>
          <a:lstStyle/>
          <a:p>
            <a:pPr marL="609600" indent="-609600" eaLnBrk="1" hangingPunct="1">
              <a:lnSpc>
                <a:spcPct val="90000"/>
              </a:lnSpc>
              <a:spcBef>
                <a:spcPct val="0"/>
              </a:spcBef>
              <a:spcAft>
                <a:spcPct val="0"/>
              </a:spcAft>
              <a:buClr>
                <a:srgbClr val="E3E3FF"/>
              </a:buClr>
              <a:buFontTx/>
              <a:buChar char="•"/>
            </a:pPr>
            <a:r>
              <a:rPr lang="en-US" sz="2800" smtClean="0">
                <a:solidFill>
                  <a:srgbClr val="FFFFFF"/>
                </a:solidFill>
                <a:latin typeface="Arial" charset="0"/>
                <a:cs typeface="Arial" charset="0"/>
                <a:sym typeface="Arial" charset="0"/>
              </a:rPr>
              <a:t>Three main categories</a:t>
            </a:r>
          </a:p>
          <a:p>
            <a:pPr marL="990600" lvl="1" indent="-533400" eaLnBrk="1" hangingPunct="1">
              <a:lnSpc>
                <a:spcPct val="90000"/>
              </a:lnSpc>
              <a:spcBef>
                <a:spcPts val="475"/>
              </a:spcBef>
              <a:spcAft>
                <a:spcPct val="0"/>
              </a:spcAft>
              <a:buClr>
                <a:srgbClr val="FFFFFF"/>
              </a:buClr>
              <a:buFontTx/>
              <a:buAutoNum type="arabicPeriod"/>
            </a:pPr>
            <a:r>
              <a:rPr lang="en-US" sz="2400" smtClean="0">
                <a:solidFill>
                  <a:srgbClr val="FFFFFF"/>
                </a:solidFill>
                <a:latin typeface="Arial" charset="0"/>
                <a:cs typeface="Arial" charset="0"/>
                <a:sym typeface="Arial" charset="0"/>
              </a:rPr>
              <a:t>Terrestrial</a:t>
            </a:r>
          </a:p>
          <a:p>
            <a:pPr marL="990600" lvl="1" indent="-533400" eaLnBrk="1" hangingPunct="1">
              <a:lnSpc>
                <a:spcPct val="90000"/>
              </a:lnSpc>
              <a:spcBef>
                <a:spcPts val="475"/>
              </a:spcBef>
              <a:spcAft>
                <a:spcPct val="0"/>
              </a:spcAft>
              <a:buClr>
                <a:srgbClr val="FFFFFF"/>
              </a:buClr>
              <a:buFontTx/>
              <a:buAutoNum type="arabicPeriod"/>
            </a:pPr>
            <a:r>
              <a:rPr lang="en-US" sz="2400" smtClean="0">
                <a:solidFill>
                  <a:srgbClr val="FFFFFF"/>
                </a:solidFill>
                <a:latin typeface="Arial" charset="0"/>
                <a:cs typeface="Arial" charset="0"/>
                <a:sym typeface="Arial" charset="0"/>
              </a:rPr>
              <a:t>Freshwater</a:t>
            </a:r>
          </a:p>
          <a:p>
            <a:pPr marL="990600" lvl="1" indent="-533400" eaLnBrk="1" hangingPunct="1">
              <a:lnSpc>
                <a:spcPct val="90000"/>
              </a:lnSpc>
              <a:spcBef>
                <a:spcPts val="475"/>
              </a:spcBef>
              <a:spcAft>
                <a:spcPct val="0"/>
              </a:spcAft>
              <a:buClr>
                <a:srgbClr val="FFFFFF"/>
              </a:buClr>
              <a:buFontTx/>
              <a:buAutoNum type="arabicPeriod"/>
            </a:pPr>
            <a:r>
              <a:rPr lang="en-US" sz="2400" smtClean="0">
                <a:solidFill>
                  <a:srgbClr val="FFFFFF"/>
                </a:solidFill>
                <a:latin typeface="Arial" charset="0"/>
                <a:cs typeface="Arial" charset="0"/>
                <a:sym typeface="Arial" charset="0"/>
              </a:rPr>
              <a:t>Marine</a:t>
            </a:r>
          </a:p>
          <a:p>
            <a:pPr marL="609600" indent="-609600" eaLnBrk="1" hangingPunct="1">
              <a:lnSpc>
                <a:spcPct val="90000"/>
              </a:lnSpc>
              <a:spcBef>
                <a:spcPts val="563"/>
              </a:spcBef>
              <a:spcAft>
                <a:spcPct val="0"/>
              </a:spcAft>
              <a:buClr>
                <a:srgbClr val="E3E3FF"/>
              </a:buClr>
              <a:buFontTx/>
              <a:buChar char="•"/>
            </a:pPr>
            <a:r>
              <a:rPr lang="en-US" sz="2800" smtClean="0">
                <a:solidFill>
                  <a:srgbClr val="FFFFFF"/>
                </a:solidFill>
                <a:latin typeface="Arial" charset="0"/>
                <a:cs typeface="Arial" charset="0"/>
                <a:sym typeface="Arial" charset="0"/>
              </a:rPr>
              <a:t>Terrestrial are on land</a:t>
            </a:r>
          </a:p>
          <a:p>
            <a:pPr marL="990600" lvl="1" indent="-533400" eaLnBrk="1" hangingPunct="1">
              <a:lnSpc>
                <a:spcPct val="90000"/>
              </a:lnSpc>
              <a:spcBef>
                <a:spcPts val="475"/>
              </a:spcBef>
              <a:spcAft>
                <a:spcPct val="0"/>
              </a:spcAft>
              <a:buClr>
                <a:srgbClr val="FFFFFF"/>
              </a:buClr>
              <a:buFontTx/>
              <a:buChar char="–"/>
            </a:pPr>
            <a:r>
              <a:rPr lang="en-US" sz="2400" smtClean="0">
                <a:solidFill>
                  <a:srgbClr val="FFFFFF"/>
                </a:solidFill>
                <a:latin typeface="Arial" charset="0"/>
                <a:cs typeface="Arial" charset="0"/>
                <a:sym typeface="Arial" charset="0"/>
              </a:rPr>
              <a:t>Forrest, deserts, grasslands</a:t>
            </a:r>
          </a:p>
          <a:p>
            <a:pPr marL="609600" indent="-609600" eaLnBrk="1" hangingPunct="1">
              <a:lnSpc>
                <a:spcPct val="90000"/>
              </a:lnSpc>
              <a:spcBef>
                <a:spcPts val="563"/>
              </a:spcBef>
              <a:spcAft>
                <a:spcPct val="0"/>
              </a:spcAft>
              <a:buClr>
                <a:srgbClr val="E3E3FF"/>
              </a:buClr>
              <a:buFont typeface="Arial" charset="0"/>
              <a:buChar char="–"/>
            </a:pPr>
            <a:r>
              <a:rPr lang="en-US" sz="2800" smtClean="0">
                <a:solidFill>
                  <a:srgbClr val="FFFFFF"/>
                </a:solidFill>
                <a:latin typeface="Arial" charset="0"/>
                <a:cs typeface="Arial" charset="0"/>
                <a:sym typeface="Arial" charset="0"/>
              </a:rPr>
              <a:t>Freshwater are also found on land</a:t>
            </a:r>
          </a:p>
          <a:p>
            <a:pPr marL="990600" lvl="1" indent="-533400" eaLnBrk="1" hangingPunct="1">
              <a:lnSpc>
                <a:spcPct val="90000"/>
              </a:lnSpc>
              <a:spcBef>
                <a:spcPts val="475"/>
              </a:spcBef>
              <a:spcAft>
                <a:spcPct val="0"/>
              </a:spcAft>
              <a:buClr>
                <a:srgbClr val="FFFFFF"/>
              </a:buClr>
              <a:buFontTx/>
              <a:buChar char="–"/>
            </a:pPr>
            <a:r>
              <a:rPr lang="en-US" sz="2400" smtClean="0">
                <a:solidFill>
                  <a:srgbClr val="FFFFFF"/>
                </a:solidFill>
                <a:latin typeface="Arial" charset="0"/>
                <a:cs typeface="Arial" charset="0"/>
                <a:sym typeface="Arial" charset="0"/>
              </a:rPr>
              <a:t>Rivers, streams, lakes and wetlands</a:t>
            </a:r>
          </a:p>
          <a:p>
            <a:pPr marL="609600" indent="-609600" eaLnBrk="1" hangingPunct="1">
              <a:lnSpc>
                <a:spcPct val="90000"/>
              </a:lnSpc>
              <a:spcBef>
                <a:spcPts val="563"/>
              </a:spcBef>
              <a:spcAft>
                <a:spcPct val="0"/>
              </a:spcAft>
              <a:buClr>
                <a:srgbClr val="E3E3FF"/>
              </a:buClr>
              <a:buFont typeface="Arial" charset="0"/>
              <a:buChar char="–"/>
            </a:pPr>
            <a:r>
              <a:rPr lang="en-US" sz="2800" smtClean="0">
                <a:solidFill>
                  <a:srgbClr val="FFFFFF"/>
                </a:solidFill>
                <a:latin typeface="Arial" charset="0"/>
                <a:cs typeface="Arial" charset="0"/>
                <a:sym typeface="Arial" charset="0"/>
              </a:rPr>
              <a:t>Marine are in the ocean</a:t>
            </a:r>
          </a:p>
          <a:p>
            <a:pPr marL="990600" lvl="1" indent="-533400" eaLnBrk="1" hangingPunct="1">
              <a:lnSpc>
                <a:spcPct val="90000"/>
              </a:lnSpc>
              <a:spcBef>
                <a:spcPts val="475"/>
              </a:spcBef>
              <a:spcAft>
                <a:spcPct val="0"/>
              </a:spcAft>
              <a:buClr>
                <a:srgbClr val="FFFFFF"/>
              </a:buClr>
              <a:buFontTx/>
              <a:buChar char="–"/>
            </a:pPr>
            <a:r>
              <a:rPr lang="en-US" sz="2400" smtClean="0">
                <a:solidFill>
                  <a:srgbClr val="FFFFFF"/>
                </a:solidFill>
                <a:latin typeface="Arial" charset="0"/>
                <a:cs typeface="Arial" charset="0"/>
                <a:sym typeface="Arial" charset="0"/>
              </a:rPr>
              <a:t>Wherever there is salt water</a:t>
            </a:r>
          </a:p>
        </p:txBody>
      </p:sp>
      <p:pic>
        <p:nvPicPr>
          <p:cNvPr id="64516" name="Shape 287"/>
          <p:cNvPicPr preferRelativeResize="0">
            <a:picLocks noChangeAspect="1" noChangeArrowheads="1"/>
          </p:cNvPicPr>
          <p:nvPr/>
        </p:nvPicPr>
        <p:blipFill>
          <a:blip r:embed="rId3"/>
          <a:srcRect/>
          <a:stretch>
            <a:fillRect/>
          </a:stretch>
        </p:blipFill>
        <p:spPr bwMode="auto">
          <a:xfrm>
            <a:off x="2590800" y="2819400"/>
            <a:ext cx="1219200" cy="466725"/>
          </a:xfrm>
          <a:prstGeom prst="rect">
            <a:avLst/>
          </a:prstGeom>
          <a:noFill/>
          <a:ln w="9525">
            <a:noFill/>
            <a:miter lim="800000"/>
            <a:headEnd/>
            <a:tailEnd/>
          </a:ln>
        </p:spPr>
      </p:pic>
      <p:sp>
        <p:nvSpPr>
          <p:cNvPr id="64517" name="Shape 288"/>
          <p:cNvSpPr txBox="1">
            <a:spLocks noChangeArrowheads="1"/>
          </p:cNvSpPr>
          <p:nvPr/>
        </p:nvSpPr>
        <p:spPr bwMode="auto">
          <a:xfrm>
            <a:off x="4114800" y="2895600"/>
            <a:ext cx="2971800" cy="366713"/>
          </a:xfrm>
          <a:prstGeom prst="rect">
            <a:avLst/>
          </a:prstGeom>
          <a:noFill/>
          <a:ln w="9525">
            <a:noFill/>
            <a:miter lim="800000"/>
            <a:headEnd/>
            <a:tailEnd/>
          </a:ln>
        </p:spPr>
        <p:txBody>
          <a:bodyPr lIns="91425" tIns="45700" rIns="91425" bIns="45700"/>
          <a:lstStyle/>
          <a:p>
            <a:pPr>
              <a:buClr>
                <a:srgbClr val="FFFFFF"/>
              </a:buClr>
              <a:buSzPct val="25000"/>
              <a:buFont typeface="Arial" charset="0"/>
              <a:buNone/>
            </a:pPr>
            <a:r>
              <a:rPr lang="en-US" sz="1800">
                <a:solidFill>
                  <a:srgbClr val="FFFFFF"/>
                </a:solidFill>
              </a:rPr>
              <a:t>No, wait… Wrong Marine!</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2"/>
            </a:gs>
          </a:gsLst>
          <a:lin ang="5400000"/>
        </a:gradFill>
        <a:effectLst/>
      </p:bgPr>
    </p:bg>
    <p:spTree>
      <p:nvGrpSpPr>
        <p:cNvPr id="1" name=""/>
        <p:cNvGrpSpPr/>
        <p:nvPr/>
      </p:nvGrpSpPr>
      <p:grpSpPr>
        <a:xfrm>
          <a:off x="0" y="0"/>
          <a:ext cx="0" cy="0"/>
          <a:chOff x="0" y="0"/>
          <a:chExt cx="0" cy="0"/>
        </a:xfrm>
      </p:grpSpPr>
      <p:sp>
        <p:nvSpPr>
          <p:cNvPr id="66562" name="Shape 293"/>
          <p:cNvSpPr txBox="1">
            <a:spLocks noGrp="1"/>
          </p:cNvSpPr>
          <p:nvPr>
            <p:ph type="title"/>
          </p:nvPr>
        </p:nvSpPr>
        <p:spPr/>
        <p:txBody>
          <a:bodyPr tIns="45700" bIns="45700"/>
          <a:lstStyle/>
          <a:p>
            <a:pPr eaLnBrk="1" hangingPunct="1">
              <a:spcBef>
                <a:spcPct val="0"/>
              </a:spcBef>
              <a:spcAft>
                <a:spcPct val="0"/>
              </a:spcAft>
              <a:buClr>
                <a:srgbClr val="E3E3FF"/>
              </a:buClr>
              <a:buSzPct val="25000"/>
            </a:pPr>
            <a:r>
              <a:rPr lang="en-US" smtClean="0">
                <a:solidFill>
                  <a:srgbClr val="E3E3FF"/>
                </a:solidFill>
                <a:latin typeface="Arial" charset="0"/>
                <a:cs typeface="Arial" charset="0"/>
                <a:sym typeface="Arial" charset="0"/>
              </a:rPr>
              <a:t>Ecosystems</a:t>
            </a:r>
          </a:p>
        </p:txBody>
      </p:sp>
      <p:sp>
        <p:nvSpPr>
          <p:cNvPr id="294" name="Shape 294"/>
          <p:cNvSpPr txBox="1">
            <a:spLocks noGrp="1"/>
          </p:cNvSpPr>
          <p:nvPr>
            <p:ph type="body" idx="1"/>
          </p:nvPr>
        </p:nvSpPr>
        <p:spPr/>
        <p:txBody>
          <a:bodyPr tIns="45700" bIns="45700">
            <a:noAutofit/>
          </a:bodyPr>
          <a:lstStyle/>
          <a:p>
            <a:pPr indent="-342900" eaLnBrk="1" fontAlgn="auto" hangingPunct="1">
              <a:spcBef>
                <a:spcPts val="0"/>
              </a:spcBef>
              <a:buSzPct val="100000"/>
              <a:defRPr/>
            </a:pPr>
            <a:r>
              <a:rPr lang="en-US"/>
              <a:t>North Carolina’s main terrestrial ecosystems are forests.</a:t>
            </a:r>
          </a:p>
          <a:p>
            <a:pPr lvl="1" indent="-285750" eaLnBrk="1" fontAlgn="auto" hangingPunct="1">
              <a:buSzPct val="100000"/>
              <a:defRPr/>
            </a:pPr>
            <a:r>
              <a:rPr lang="en-US"/>
              <a:t>Described as temperate deciduous forest</a:t>
            </a:r>
          </a:p>
          <a:p>
            <a:pPr lvl="2" indent="-228600" eaLnBrk="1" fontAlgn="auto" hangingPunct="1">
              <a:buSzPct val="100000"/>
              <a:defRPr/>
            </a:pPr>
            <a:r>
              <a:rPr lang="en-US"/>
              <a:t>Temperate means mild climate</a:t>
            </a:r>
          </a:p>
          <a:p>
            <a:pPr lvl="2" indent="-228600" eaLnBrk="1" fontAlgn="auto" hangingPunct="1">
              <a:buSzPct val="100000"/>
              <a:defRPr/>
            </a:pPr>
            <a:r>
              <a:rPr lang="en-US"/>
              <a:t>Deciduous means trees lose leaves in the fall</a:t>
            </a:r>
          </a:p>
          <a:p>
            <a:pPr lvl="2" eaLnBrk="1" fontAlgn="auto" hangingPunct="1">
              <a:buFont typeface="Arial"/>
              <a:buNone/>
              <a:defRPr/>
            </a:pPr>
            <a:endParaRPr/>
          </a:p>
          <a:p>
            <a:pPr lvl="2" eaLnBrk="1" fontAlgn="auto" hangingPunct="1">
              <a:buFont typeface="Arial"/>
              <a:buNone/>
              <a:defRPr/>
            </a:pPr>
            <a:endParaRPr/>
          </a:p>
          <a:p>
            <a:pPr lvl="1" indent="-285750" eaLnBrk="1" fontAlgn="auto" hangingPunct="1">
              <a:buSzPct val="25000"/>
              <a:buFont typeface="Arial"/>
              <a:buNone/>
              <a:defRPr/>
            </a:pPr>
            <a:r>
              <a:rPr lang="en-US" u="sng">
                <a:solidFill>
                  <a:schemeClr val="hlink"/>
                </a:solidFill>
                <a:hlinkClick r:id="rId3"/>
              </a:rPr>
              <a:t>Cycling from the Mountains to the Coast</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2"/>
            </a:gs>
          </a:gsLst>
          <a:lin ang="5400000"/>
        </a:gradFill>
        <a:effectLst/>
      </p:bgPr>
    </p:bg>
    <p:spTree>
      <p:nvGrpSpPr>
        <p:cNvPr id="1" name=""/>
        <p:cNvGrpSpPr/>
        <p:nvPr/>
      </p:nvGrpSpPr>
      <p:grpSpPr>
        <a:xfrm>
          <a:off x="0" y="0"/>
          <a:ext cx="0" cy="0"/>
          <a:chOff x="0" y="0"/>
          <a:chExt cx="0" cy="0"/>
        </a:xfrm>
      </p:grpSpPr>
      <p:sp>
        <p:nvSpPr>
          <p:cNvPr id="68610" name="Shape 299"/>
          <p:cNvSpPr txBox="1">
            <a:spLocks noGrp="1"/>
          </p:cNvSpPr>
          <p:nvPr>
            <p:ph type="title"/>
          </p:nvPr>
        </p:nvSpPr>
        <p:spPr/>
        <p:txBody>
          <a:bodyPr tIns="45700" bIns="45700"/>
          <a:lstStyle/>
          <a:p>
            <a:pPr eaLnBrk="1" hangingPunct="1">
              <a:spcBef>
                <a:spcPct val="0"/>
              </a:spcBef>
              <a:spcAft>
                <a:spcPct val="0"/>
              </a:spcAft>
              <a:buClr>
                <a:srgbClr val="E3E3FF"/>
              </a:buClr>
              <a:buSzPct val="25000"/>
            </a:pPr>
            <a:r>
              <a:rPr lang="en-US" sz="4000" smtClean="0">
                <a:solidFill>
                  <a:srgbClr val="E3E3FF"/>
                </a:solidFill>
                <a:latin typeface="Arial" charset="0"/>
                <a:cs typeface="Arial" charset="0"/>
                <a:sym typeface="Arial" charset="0"/>
              </a:rPr>
              <a:t>Flow of Energy in the Ecosystems</a:t>
            </a:r>
          </a:p>
        </p:txBody>
      </p:sp>
      <p:sp>
        <p:nvSpPr>
          <p:cNvPr id="300" name="Shape 300"/>
          <p:cNvSpPr txBox="1">
            <a:spLocks noGrp="1"/>
          </p:cNvSpPr>
          <p:nvPr>
            <p:ph type="body" idx="1"/>
          </p:nvPr>
        </p:nvSpPr>
        <p:spPr/>
        <p:txBody>
          <a:bodyPr tIns="45700" bIns="45700">
            <a:noAutofit/>
          </a:bodyPr>
          <a:lstStyle/>
          <a:p>
            <a:pPr indent="-342900" eaLnBrk="1" fontAlgn="auto" hangingPunct="1">
              <a:spcBef>
                <a:spcPts val="0"/>
              </a:spcBef>
              <a:buSzPct val="100000"/>
              <a:defRPr/>
            </a:pPr>
            <a:r>
              <a:rPr lang="en-US"/>
              <a:t>Organisms need energy for cells to function</a:t>
            </a:r>
          </a:p>
          <a:p>
            <a:pPr indent="-342900" eaLnBrk="1" fontAlgn="auto" hangingPunct="1">
              <a:buSzPct val="100000"/>
              <a:defRPr/>
            </a:pPr>
            <a:r>
              <a:rPr lang="en-US"/>
              <a:t>Because of this need for energy, organisms are connected by feeding relationships</a:t>
            </a:r>
          </a:p>
          <a:p>
            <a:pPr eaLnBrk="1" fontAlgn="auto" hangingPunct="1">
              <a:buFont typeface="Arial"/>
              <a:buNone/>
              <a:defRPr/>
            </a:pPr>
            <a:endParaRPr/>
          </a:p>
          <a:p>
            <a:pPr indent="-342900" eaLnBrk="1" fontAlgn="auto" hangingPunct="1">
              <a:buSzPct val="100000"/>
              <a:defRPr/>
            </a:pPr>
            <a:r>
              <a:rPr lang="en-US" u="sng">
                <a:solidFill>
                  <a:schemeClr val="hlink"/>
                </a:solidFill>
                <a:hlinkClick r:id="rId3"/>
              </a:rPr>
              <a:t>Producers, Consumers, and Decomposers</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2"/>
            </a:gs>
          </a:gsLst>
          <a:lin ang="5400000"/>
        </a:gradFill>
        <a:effectLst/>
      </p:bgPr>
    </p:bg>
    <p:spTree>
      <p:nvGrpSpPr>
        <p:cNvPr id="1" name=""/>
        <p:cNvGrpSpPr/>
        <p:nvPr/>
      </p:nvGrpSpPr>
      <p:grpSpPr>
        <a:xfrm>
          <a:off x="0" y="0"/>
          <a:ext cx="0" cy="0"/>
          <a:chOff x="0" y="0"/>
          <a:chExt cx="0" cy="0"/>
        </a:xfrm>
      </p:grpSpPr>
      <p:sp>
        <p:nvSpPr>
          <p:cNvPr id="70658" name="Shape 305"/>
          <p:cNvSpPr txBox="1">
            <a:spLocks noGrp="1"/>
          </p:cNvSpPr>
          <p:nvPr>
            <p:ph type="title"/>
          </p:nvPr>
        </p:nvSpPr>
        <p:spPr/>
        <p:txBody>
          <a:bodyPr tIns="45700" bIns="45700"/>
          <a:lstStyle/>
          <a:p>
            <a:pPr eaLnBrk="1" hangingPunct="1">
              <a:spcBef>
                <a:spcPct val="0"/>
              </a:spcBef>
              <a:spcAft>
                <a:spcPct val="0"/>
              </a:spcAft>
              <a:buClr>
                <a:srgbClr val="E3E3FF"/>
              </a:buClr>
              <a:buSzPct val="25000"/>
            </a:pPr>
            <a:r>
              <a:rPr lang="en-US" sz="3200" smtClean="0">
                <a:solidFill>
                  <a:srgbClr val="E3E3FF"/>
                </a:solidFill>
                <a:latin typeface="Arial" charset="0"/>
                <a:cs typeface="Arial" charset="0"/>
                <a:sym typeface="Arial" charset="0"/>
              </a:rPr>
              <a:t>Producers, Consumers, and Decomposers</a:t>
            </a:r>
          </a:p>
        </p:txBody>
      </p:sp>
      <p:sp>
        <p:nvSpPr>
          <p:cNvPr id="70659" name="Shape 306"/>
          <p:cNvSpPr txBox="1">
            <a:spLocks noGrp="1"/>
          </p:cNvSpPr>
          <p:nvPr>
            <p:ph type="body" idx="1"/>
          </p:nvPr>
        </p:nvSpPr>
        <p:spPr/>
        <p:txBody>
          <a:bodyPr tIns="45700" bIns="45700"/>
          <a:lstStyle/>
          <a:p>
            <a:pPr indent="-342900" eaLnBrk="1" hangingPunct="1">
              <a:spcBef>
                <a:spcPct val="0"/>
              </a:spcBef>
              <a:spcAft>
                <a:spcPct val="0"/>
              </a:spcAft>
              <a:buClr>
                <a:srgbClr val="E3E3FF"/>
              </a:buClr>
              <a:buFontTx/>
              <a:buChar char="•"/>
            </a:pPr>
            <a:r>
              <a:rPr lang="en-US" b="1" u="sng" smtClean="0">
                <a:solidFill>
                  <a:srgbClr val="FFFFFF"/>
                </a:solidFill>
                <a:latin typeface="Arial" charset="0"/>
                <a:cs typeface="Arial" charset="0"/>
                <a:sym typeface="Arial" charset="0"/>
              </a:rPr>
              <a:t>Producers</a:t>
            </a:r>
          </a:p>
          <a:p>
            <a:pPr lvl="1" indent="-285750" eaLnBrk="1" hangingPunct="1">
              <a:spcBef>
                <a:spcPts val="563"/>
              </a:spcBef>
              <a:spcAft>
                <a:spcPct val="0"/>
              </a:spcAft>
              <a:buClr>
                <a:srgbClr val="FFFFFF"/>
              </a:buClr>
              <a:buFontTx/>
              <a:buChar char="–"/>
            </a:pPr>
            <a:r>
              <a:rPr lang="en-US" i="1" smtClean="0">
                <a:solidFill>
                  <a:srgbClr val="FFFFFF"/>
                </a:solidFill>
                <a:latin typeface="Arial" charset="0"/>
                <a:cs typeface="Arial" charset="0"/>
                <a:sym typeface="Arial" charset="0"/>
              </a:rPr>
              <a:t>An organism that produces its own food</a:t>
            </a:r>
          </a:p>
          <a:p>
            <a:pPr lvl="1" indent="-285750" eaLnBrk="1" hangingPunct="1">
              <a:spcBef>
                <a:spcPts val="563"/>
              </a:spcBef>
              <a:spcAft>
                <a:spcPct val="0"/>
              </a:spcAft>
              <a:buClr>
                <a:srgbClr val="FFFFFF"/>
              </a:buClr>
              <a:buFontTx/>
              <a:buChar char="–"/>
            </a:pPr>
            <a:r>
              <a:rPr lang="en-US" smtClean="0">
                <a:solidFill>
                  <a:srgbClr val="FFFFFF"/>
                </a:solidFill>
                <a:latin typeface="Arial" charset="0"/>
                <a:cs typeface="Arial" charset="0"/>
                <a:sym typeface="Arial" charset="0"/>
              </a:rPr>
              <a:t>Also called </a:t>
            </a:r>
            <a:r>
              <a:rPr lang="en-US" b="1" u="sng" smtClean="0">
                <a:solidFill>
                  <a:srgbClr val="FFFFFF"/>
                </a:solidFill>
                <a:latin typeface="Arial" charset="0"/>
                <a:cs typeface="Arial" charset="0"/>
                <a:sym typeface="Arial" charset="0"/>
              </a:rPr>
              <a:t>Autotrophs</a:t>
            </a:r>
          </a:p>
          <a:p>
            <a:pPr lvl="2" indent="-228600" eaLnBrk="1" hangingPunct="1">
              <a:spcBef>
                <a:spcPts val="475"/>
              </a:spcBef>
              <a:spcAft>
                <a:spcPct val="0"/>
              </a:spcAft>
              <a:buClr>
                <a:srgbClr val="E3E3FF"/>
              </a:buClr>
              <a:buFontTx/>
              <a:buChar char="•"/>
            </a:pPr>
            <a:r>
              <a:rPr lang="en-US" i="1" smtClean="0">
                <a:solidFill>
                  <a:srgbClr val="FFFFFF"/>
                </a:solidFill>
                <a:latin typeface="Arial" charset="0"/>
                <a:cs typeface="Arial" charset="0"/>
                <a:sym typeface="Arial" charset="0"/>
              </a:rPr>
              <a:t>Producers</a:t>
            </a:r>
          </a:p>
          <a:p>
            <a:pPr lvl="1" indent="-285750" eaLnBrk="1" hangingPunct="1">
              <a:spcBef>
                <a:spcPts val="563"/>
              </a:spcBef>
              <a:spcAft>
                <a:spcPct val="0"/>
              </a:spcAft>
              <a:buClr>
                <a:srgbClr val="FFFFFF"/>
              </a:buClr>
              <a:buFontTx/>
              <a:buChar char="–"/>
            </a:pPr>
            <a:r>
              <a:rPr lang="en-US" smtClean="0">
                <a:solidFill>
                  <a:srgbClr val="FFFFFF"/>
                </a:solidFill>
                <a:latin typeface="Arial" charset="0"/>
                <a:cs typeface="Arial" charset="0"/>
                <a:sym typeface="Arial" charset="0"/>
              </a:rPr>
              <a:t>Includes plants, algae, and bacteria</a:t>
            </a:r>
          </a:p>
          <a:p>
            <a:pPr lvl="1" indent="-285750" eaLnBrk="1" hangingPunct="1">
              <a:spcBef>
                <a:spcPts val="563"/>
              </a:spcBef>
              <a:spcAft>
                <a:spcPct val="0"/>
              </a:spcAft>
              <a:buClr>
                <a:srgbClr val="FFFFFF"/>
              </a:buClr>
              <a:buFontTx/>
              <a:buChar char="–"/>
            </a:pPr>
            <a:r>
              <a:rPr lang="en-US" smtClean="0">
                <a:solidFill>
                  <a:srgbClr val="FFFFFF"/>
                </a:solidFill>
                <a:latin typeface="Arial" charset="0"/>
                <a:cs typeface="Arial" charset="0"/>
                <a:sym typeface="Arial" charset="0"/>
              </a:rPr>
              <a:t>Many make food through </a:t>
            </a:r>
            <a:r>
              <a:rPr lang="en-US" b="1" u="sng" smtClean="0">
                <a:solidFill>
                  <a:srgbClr val="FFFFFF"/>
                </a:solidFill>
                <a:latin typeface="Arial" charset="0"/>
                <a:cs typeface="Arial" charset="0"/>
                <a:sym typeface="Arial" charset="0"/>
              </a:rPr>
              <a:t>photosynthesis</a:t>
            </a:r>
          </a:p>
          <a:p>
            <a:pPr lvl="2" indent="-228600" eaLnBrk="1" hangingPunct="1">
              <a:spcBef>
                <a:spcPts val="475"/>
              </a:spcBef>
              <a:spcAft>
                <a:spcPct val="0"/>
              </a:spcAft>
              <a:buClr>
                <a:srgbClr val="E3E3FF"/>
              </a:buClr>
              <a:buFontTx/>
              <a:buChar char="•"/>
            </a:pPr>
            <a:r>
              <a:rPr lang="en-US" i="1" smtClean="0">
                <a:solidFill>
                  <a:srgbClr val="FFFFFF"/>
                </a:solidFill>
                <a:latin typeface="Arial" charset="0"/>
                <a:cs typeface="Arial" charset="0"/>
                <a:sym typeface="Arial" charset="0"/>
              </a:rPr>
              <a:t>Uses light energy to combine carbon dioxide and water to produce glucose and oxygen.</a:t>
            </a:r>
          </a:p>
          <a:p>
            <a:pPr lvl="1" indent="-285750" eaLnBrk="1" hangingPunct="1">
              <a:spcBef>
                <a:spcPts val="563"/>
              </a:spcBef>
              <a:spcAft>
                <a:spcPct val="0"/>
              </a:spcAft>
              <a:buClr>
                <a:srgbClr val="FFFFFF"/>
              </a:buClr>
              <a:buFontTx/>
              <a:buChar char="–"/>
            </a:pPr>
            <a:r>
              <a:rPr lang="en-US" i="1" smtClean="0">
                <a:solidFill>
                  <a:srgbClr val="FFFFFF"/>
                </a:solidFill>
                <a:latin typeface="Arial" charset="0"/>
                <a:cs typeface="Arial" charset="0"/>
                <a:sym typeface="Arial" charset="0"/>
              </a:rPr>
              <a:t>Remember ME?</a:t>
            </a:r>
          </a:p>
        </p:txBody>
      </p:sp>
      <p:sp>
        <p:nvSpPr>
          <p:cNvPr id="70660" name="Shape 307"/>
          <p:cNvSpPr txBox="1">
            <a:spLocks noChangeArrowheads="1"/>
          </p:cNvSpPr>
          <p:nvPr/>
        </p:nvSpPr>
        <p:spPr bwMode="auto">
          <a:xfrm>
            <a:off x="3962400" y="5715000"/>
            <a:ext cx="1828800" cy="366713"/>
          </a:xfrm>
          <a:prstGeom prst="rect">
            <a:avLst/>
          </a:prstGeom>
          <a:noFill/>
          <a:ln w="9525">
            <a:noFill/>
            <a:miter lim="800000"/>
            <a:headEnd/>
            <a:tailEnd/>
          </a:ln>
        </p:spPr>
        <p:txBody>
          <a:bodyPr lIns="91425" tIns="45700" rIns="91425" bIns="45700"/>
          <a:lstStyle/>
          <a:p>
            <a:pPr>
              <a:buClr>
                <a:srgbClr val="FFFFFF"/>
              </a:buClr>
              <a:buSzPct val="25000"/>
              <a:buFont typeface="Arial" charset="0"/>
              <a:buNone/>
            </a:pPr>
            <a:r>
              <a:rPr lang="en-US" sz="1800">
                <a:solidFill>
                  <a:srgbClr val="FFFFFF"/>
                </a:solidFill>
              </a:rPr>
              <a:t>And me??</a:t>
            </a:r>
          </a:p>
        </p:txBody>
      </p:sp>
      <p:sp>
        <p:nvSpPr>
          <p:cNvPr id="70661" name="Shape 308"/>
          <p:cNvSpPr txBox="1">
            <a:spLocks noChangeArrowheads="1"/>
          </p:cNvSpPr>
          <p:nvPr/>
        </p:nvSpPr>
        <p:spPr bwMode="auto">
          <a:xfrm>
            <a:off x="5257800" y="5715000"/>
            <a:ext cx="1828800" cy="366713"/>
          </a:xfrm>
          <a:prstGeom prst="rect">
            <a:avLst/>
          </a:prstGeom>
          <a:noFill/>
          <a:ln w="9525">
            <a:noFill/>
            <a:miter lim="800000"/>
            <a:headEnd/>
            <a:tailEnd/>
          </a:ln>
        </p:spPr>
        <p:txBody>
          <a:bodyPr lIns="91425" tIns="45700" rIns="91425" bIns="45700"/>
          <a:lstStyle/>
          <a:p>
            <a:pPr>
              <a:buClr>
                <a:srgbClr val="FFFFFF"/>
              </a:buClr>
              <a:buSzPct val="25000"/>
              <a:buFont typeface="Arial" charset="0"/>
              <a:buNone/>
            </a:pPr>
            <a:r>
              <a:rPr lang="en-US" sz="1800">
                <a:solidFill>
                  <a:srgbClr val="FFFFFF"/>
                </a:solidFill>
              </a:rPr>
              <a:t>And me???</a:t>
            </a:r>
          </a:p>
        </p:txBody>
      </p:sp>
      <p:sp>
        <p:nvSpPr>
          <p:cNvPr id="70662" name="Shape 309"/>
          <p:cNvSpPr txBox="1">
            <a:spLocks noChangeArrowheads="1"/>
          </p:cNvSpPr>
          <p:nvPr/>
        </p:nvSpPr>
        <p:spPr bwMode="auto">
          <a:xfrm>
            <a:off x="6629400" y="5715000"/>
            <a:ext cx="1828800" cy="366713"/>
          </a:xfrm>
          <a:prstGeom prst="rect">
            <a:avLst/>
          </a:prstGeom>
          <a:noFill/>
          <a:ln w="9525">
            <a:noFill/>
            <a:miter lim="800000"/>
            <a:headEnd/>
            <a:tailEnd/>
          </a:ln>
        </p:spPr>
        <p:txBody>
          <a:bodyPr lIns="91425" tIns="45700" rIns="91425" bIns="45700"/>
          <a:lstStyle/>
          <a:p>
            <a:pPr>
              <a:buClr>
                <a:srgbClr val="FFFFFF"/>
              </a:buClr>
              <a:buSzPct val="25000"/>
              <a:buFont typeface="Arial" charset="0"/>
              <a:buNone/>
            </a:pPr>
            <a:r>
              <a:rPr lang="en-US" sz="1800">
                <a:solidFill>
                  <a:srgbClr val="FFFFFF"/>
                </a:solidFill>
              </a:rPr>
              <a:t>And me????</a:t>
            </a:r>
          </a:p>
        </p:txBody>
      </p:sp>
      <p:sp>
        <p:nvSpPr>
          <p:cNvPr id="70663" name="Shape 310"/>
          <p:cNvSpPr txBox="1">
            <a:spLocks noChangeArrowheads="1"/>
          </p:cNvSpPr>
          <p:nvPr/>
        </p:nvSpPr>
        <p:spPr bwMode="auto">
          <a:xfrm>
            <a:off x="3505200" y="6096000"/>
            <a:ext cx="1828800" cy="366713"/>
          </a:xfrm>
          <a:prstGeom prst="rect">
            <a:avLst/>
          </a:prstGeom>
          <a:noFill/>
          <a:ln w="9525">
            <a:noFill/>
            <a:miter lim="800000"/>
            <a:headEnd/>
            <a:tailEnd/>
          </a:ln>
        </p:spPr>
        <p:txBody>
          <a:bodyPr lIns="91425" tIns="45700" rIns="91425" bIns="45700"/>
          <a:lstStyle/>
          <a:p>
            <a:pPr>
              <a:buClr>
                <a:srgbClr val="FFFFFF"/>
              </a:buClr>
              <a:buSzPct val="25000"/>
              <a:buFont typeface="Arial" charset="0"/>
              <a:buNone/>
            </a:pPr>
            <a:r>
              <a:rPr lang="en-US" sz="1800">
                <a:solidFill>
                  <a:srgbClr val="FFFFFF"/>
                </a:solidFill>
              </a:rPr>
              <a:t>And me?????</a:t>
            </a:r>
          </a:p>
        </p:txBody>
      </p:sp>
      <p:sp>
        <p:nvSpPr>
          <p:cNvPr id="70664" name="Shape 311"/>
          <p:cNvSpPr txBox="1">
            <a:spLocks noChangeArrowheads="1"/>
          </p:cNvSpPr>
          <p:nvPr/>
        </p:nvSpPr>
        <p:spPr bwMode="auto">
          <a:xfrm>
            <a:off x="5334000" y="6096000"/>
            <a:ext cx="1733550" cy="366713"/>
          </a:xfrm>
          <a:prstGeom prst="rect">
            <a:avLst/>
          </a:prstGeom>
          <a:noFill/>
          <a:ln w="9525">
            <a:noFill/>
            <a:miter lim="800000"/>
            <a:headEnd/>
            <a:tailEnd/>
          </a:ln>
        </p:spPr>
        <p:txBody>
          <a:bodyPr lIns="91425" tIns="45700" rIns="91425" bIns="45700"/>
          <a:lstStyle/>
          <a:p>
            <a:pPr>
              <a:buClr>
                <a:srgbClr val="FFFFFF"/>
              </a:buClr>
              <a:buSzPct val="25000"/>
              <a:buFont typeface="Arial" charset="0"/>
              <a:buNone/>
            </a:pPr>
            <a:r>
              <a:rPr lang="en-US" sz="1800">
                <a:solidFill>
                  <a:srgbClr val="FFFFFF"/>
                </a:solidFill>
              </a:rPr>
              <a:t>And me??????</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2"/>
            </a:gs>
          </a:gsLst>
          <a:lin ang="5400000"/>
        </a:gradFill>
        <a:effectLst/>
      </p:bgPr>
    </p:bg>
    <p:spTree>
      <p:nvGrpSpPr>
        <p:cNvPr id="1" name=""/>
        <p:cNvGrpSpPr/>
        <p:nvPr/>
      </p:nvGrpSpPr>
      <p:grpSpPr>
        <a:xfrm>
          <a:off x="0" y="0"/>
          <a:ext cx="0" cy="0"/>
          <a:chOff x="0" y="0"/>
          <a:chExt cx="0" cy="0"/>
        </a:xfrm>
      </p:grpSpPr>
      <p:sp>
        <p:nvSpPr>
          <p:cNvPr id="19458" name="Shape 140"/>
          <p:cNvSpPr txBox="1">
            <a:spLocks noGrp="1"/>
          </p:cNvSpPr>
          <p:nvPr>
            <p:ph type="title"/>
          </p:nvPr>
        </p:nvSpPr>
        <p:spPr/>
        <p:txBody>
          <a:bodyPr tIns="45700" bIns="45700"/>
          <a:lstStyle/>
          <a:p>
            <a:pPr eaLnBrk="1" hangingPunct="1">
              <a:spcBef>
                <a:spcPct val="0"/>
              </a:spcBef>
              <a:spcAft>
                <a:spcPct val="0"/>
              </a:spcAft>
              <a:buClr>
                <a:srgbClr val="E3E3FF"/>
              </a:buClr>
              <a:buSzPct val="25000"/>
            </a:pPr>
            <a:r>
              <a:rPr lang="en-US" smtClean="0">
                <a:solidFill>
                  <a:srgbClr val="E3E3FF"/>
                </a:solidFill>
                <a:latin typeface="Arial" charset="0"/>
                <a:cs typeface="Arial" charset="0"/>
                <a:sym typeface="Arial" charset="0"/>
              </a:rPr>
              <a:t>Biotic and Abiotic Factors</a:t>
            </a:r>
          </a:p>
        </p:txBody>
      </p:sp>
      <p:sp>
        <p:nvSpPr>
          <p:cNvPr id="19459" name="Shape 141"/>
          <p:cNvSpPr txBox="1">
            <a:spLocks noGrp="1"/>
          </p:cNvSpPr>
          <p:nvPr>
            <p:ph type="body" idx="1"/>
          </p:nvPr>
        </p:nvSpPr>
        <p:spPr/>
        <p:txBody>
          <a:bodyPr tIns="45700" bIns="45700"/>
          <a:lstStyle/>
          <a:p>
            <a:pPr indent="-342900" eaLnBrk="1" hangingPunct="1">
              <a:spcBef>
                <a:spcPct val="0"/>
              </a:spcBef>
              <a:spcAft>
                <a:spcPct val="0"/>
              </a:spcAft>
              <a:buClr>
                <a:srgbClr val="E3E3FF"/>
              </a:buClr>
              <a:buFontTx/>
              <a:buChar char="•"/>
            </a:pPr>
            <a:r>
              <a:rPr lang="en-US" smtClean="0">
                <a:solidFill>
                  <a:srgbClr val="FFFFFF"/>
                </a:solidFill>
                <a:latin typeface="Arial" charset="0"/>
                <a:cs typeface="Arial" charset="0"/>
                <a:sym typeface="Arial" charset="0"/>
              </a:rPr>
              <a:t>All Earthly organisms are found in the </a:t>
            </a:r>
            <a:r>
              <a:rPr lang="en-US" b="1" u="sng" smtClean="0">
                <a:solidFill>
                  <a:srgbClr val="FFFFFF"/>
                </a:solidFill>
                <a:latin typeface="Arial" charset="0"/>
                <a:cs typeface="Arial" charset="0"/>
                <a:sym typeface="Arial" charset="0"/>
              </a:rPr>
              <a:t>Biosphere</a:t>
            </a:r>
          </a:p>
          <a:p>
            <a:pPr lvl="1" indent="-285750" eaLnBrk="1" hangingPunct="1">
              <a:spcBef>
                <a:spcPts val="563"/>
              </a:spcBef>
              <a:spcAft>
                <a:spcPct val="0"/>
              </a:spcAft>
              <a:buClr>
                <a:srgbClr val="FFFFFF"/>
              </a:buClr>
              <a:buFontTx/>
              <a:buChar char="–"/>
            </a:pPr>
            <a:r>
              <a:rPr lang="en-US" i="1" smtClean="0">
                <a:solidFill>
                  <a:srgbClr val="FFFFFF"/>
                </a:solidFill>
                <a:latin typeface="Arial" charset="0"/>
                <a:cs typeface="Arial" charset="0"/>
                <a:sym typeface="Arial" charset="0"/>
              </a:rPr>
              <a:t>Includes:</a:t>
            </a:r>
          </a:p>
          <a:p>
            <a:pPr lvl="2" indent="-228600" eaLnBrk="1" hangingPunct="1">
              <a:spcBef>
                <a:spcPts val="475"/>
              </a:spcBef>
              <a:spcAft>
                <a:spcPct val="0"/>
              </a:spcAft>
              <a:buClr>
                <a:srgbClr val="E3E3FF"/>
              </a:buClr>
              <a:buFontTx/>
              <a:buChar char="•"/>
            </a:pPr>
            <a:r>
              <a:rPr lang="en-US" i="1" smtClean="0">
                <a:solidFill>
                  <a:srgbClr val="FFFFFF"/>
                </a:solidFill>
                <a:latin typeface="Arial" charset="0"/>
                <a:cs typeface="Arial" charset="0"/>
                <a:sym typeface="Arial" charset="0"/>
              </a:rPr>
              <a:t>Land</a:t>
            </a:r>
          </a:p>
          <a:p>
            <a:pPr lvl="2" indent="-228600" eaLnBrk="1" hangingPunct="1">
              <a:spcBef>
                <a:spcPts val="475"/>
              </a:spcBef>
              <a:spcAft>
                <a:spcPct val="0"/>
              </a:spcAft>
              <a:buClr>
                <a:srgbClr val="E3E3FF"/>
              </a:buClr>
              <a:buFontTx/>
              <a:buChar char="•"/>
            </a:pPr>
            <a:r>
              <a:rPr lang="en-US" i="1" smtClean="0">
                <a:solidFill>
                  <a:srgbClr val="FFFFFF"/>
                </a:solidFill>
                <a:latin typeface="Arial" charset="0"/>
                <a:cs typeface="Arial" charset="0"/>
                <a:sym typeface="Arial" charset="0"/>
              </a:rPr>
              <a:t>Water</a:t>
            </a:r>
          </a:p>
          <a:p>
            <a:pPr lvl="2" indent="-228600" eaLnBrk="1" hangingPunct="1">
              <a:spcBef>
                <a:spcPts val="475"/>
              </a:spcBef>
              <a:spcAft>
                <a:spcPct val="0"/>
              </a:spcAft>
              <a:buClr>
                <a:srgbClr val="E3E3FF"/>
              </a:buClr>
              <a:buFontTx/>
              <a:buChar char="•"/>
            </a:pPr>
            <a:r>
              <a:rPr lang="en-US" i="1" smtClean="0">
                <a:solidFill>
                  <a:srgbClr val="FFFFFF"/>
                </a:solidFill>
                <a:latin typeface="Arial" charset="0"/>
                <a:cs typeface="Arial" charset="0"/>
                <a:sym typeface="Arial" charset="0"/>
              </a:rPr>
              <a:t>Lowest part of the atmosphere</a:t>
            </a:r>
          </a:p>
          <a:p>
            <a:pPr lvl="1" indent="-285750" eaLnBrk="1" hangingPunct="1">
              <a:spcBef>
                <a:spcPts val="563"/>
              </a:spcBef>
              <a:spcAft>
                <a:spcPct val="0"/>
              </a:spcAft>
              <a:buClr>
                <a:srgbClr val="FFFFFF"/>
              </a:buClr>
              <a:buFontTx/>
              <a:buChar char="–"/>
            </a:pPr>
            <a:r>
              <a:rPr lang="en-US" smtClean="0">
                <a:solidFill>
                  <a:srgbClr val="FFFFFF"/>
                </a:solidFill>
                <a:latin typeface="Arial" charset="0"/>
                <a:cs typeface="Arial" charset="0"/>
                <a:sym typeface="Arial" charset="0"/>
              </a:rPr>
              <a:t>Living things can be found almost everywhere including very hot and cold places as well as the </a:t>
            </a:r>
            <a:r>
              <a:rPr lang="en-US" u="sng" smtClean="0">
                <a:solidFill>
                  <a:schemeClr val="hlink"/>
                </a:solidFill>
                <a:latin typeface="Arial" charset="0"/>
                <a:cs typeface="Arial" charset="0"/>
                <a:sym typeface="Arial" charset="0"/>
                <a:hlinkClick r:id="rId3"/>
              </a:rPr>
              <a:t>deep ocean</a:t>
            </a:r>
            <a:r>
              <a:rPr lang="en-US" smtClean="0">
                <a:solidFill>
                  <a:srgbClr val="FFFFFF"/>
                </a:solidFill>
                <a:latin typeface="Arial" charset="0"/>
                <a:cs typeface="Arial" charset="0"/>
                <a:sym typeface="Arial" charset="0"/>
              </a:rPr>
              <a:t>.</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2"/>
            </a:gs>
          </a:gsLst>
          <a:lin ang="5400000"/>
        </a:gradFill>
        <a:effectLst/>
      </p:bgPr>
    </p:bg>
    <p:spTree>
      <p:nvGrpSpPr>
        <p:cNvPr id="1" name=""/>
        <p:cNvGrpSpPr/>
        <p:nvPr/>
      </p:nvGrpSpPr>
      <p:grpSpPr>
        <a:xfrm>
          <a:off x="0" y="0"/>
          <a:ext cx="0" cy="0"/>
          <a:chOff x="0" y="0"/>
          <a:chExt cx="0" cy="0"/>
        </a:xfrm>
      </p:grpSpPr>
      <p:sp>
        <p:nvSpPr>
          <p:cNvPr id="72706" name="Shape 316"/>
          <p:cNvSpPr txBox="1">
            <a:spLocks noGrp="1"/>
          </p:cNvSpPr>
          <p:nvPr>
            <p:ph type="title"/>
          </p:nvPr>
        </p:nvSpPr>
        <p:spPr/>
        <p:txBody>
          <a:bodyPr tIns="45700" bIns="45700"/>
          <a:lstStyle/>
          <a:p>
            <a:pPr eaLnBrk="1" hangingPunct="1">
              <a:spcBef>
                <a:spcPct val="0"/>
              </a:spcBef>
              <a:spcAft>
                <a:spcPct val="0"/>
              </a:spcAft>
              <a:buClr>
                <a:srgbClr val="E3E3FF"/>
              </a:buClr>
              <a:buSzPct val="25000"/>
            </a:pPr>
            <a:r>
              <a:rPr lang="en-US" sz="3200" smtClean="0">
                <a:solidFill>
                  <a:srgbClr val="E3E3FF"/>
                </a:solidFill>
                <a:latin typeface="Arial" charset="0"/>
                <a:cs typeface="Arial" charset="0"/>
                <a:sym typeface="Arial" charset="0"/>
              </a:rPr>
              <a:t>Producers, Consumers, and Decomposers</a:t>
            </a:r>
          </a:p>
        </p:txBody>
      </p:sp>
      <p:sp>
        <p:nvSpPr>
          <p:cNvPr id="317" name="Shape 317"/>
          <p:cNvSpPr txBox="1">
            <a:spLocks noGrp="1"/>
          </p:cNvSpPr>
          <p:nvPr>
            <p:ph type="body" idx="1"/>
          </p:nvPr>
        </p:nvSpPr>
        <p:spPr/>
        <p:txBody>
          <a:bodyPr tIns="45700" bIns="45700">
            <a:noAutofit/>
          </a:bodyPr>
          <a:lstStyle/>
          <a:p>
            <a:pPr indent="-342900" eaLnBrk="1" fontAlgn="auto" hangingPunct="1">
              <a:spcBef>
                <a:spcPts val="0"/>
              </a:spcBef>
              <a:buSzPct val="100000"/>
              <a:defRPr/>
            </a:pPr>
            <a:r>
              <a:rPr lang="en-US" b="1" u="sng"/>
              <a:t>Consumers</a:t>
            </a:r>
          </a:p>
          <a:p>
            <a:pPr lvl="1" indent="-285750" eaLnBrk="1" fontAlgn="auto" hangingPunct="1">
              <a:buSzPct val="100000"/>
              <a:defRPr/>
            </a:pPr>
            <a:r>
              <a:rPr lang="en-US" i="1"/>
              <a:t>Organisms that cannot make their own food</a:t>
            </a:r>
          </a:p>
          <a:p>
            <a:pPr lvl="1" indent="-285750" eaLnBrk="1" fontAlgn="auto" hangingPunct="1">
              <a:buSzPct val="100000"/>
              <a:defRPr/>
            </a:pPr>
            <a:r>
              <a:rPr lang="en-US"/>
              <a:t>Also called </a:t>
            </a:r>
            <a:r>
              <a:rPr lang="en-US" b="1" u="sng"/>
              <a:t>heterotrophs</a:t>
            </a:r>
          </a:p>
          <a:p>
            <a:pPr lvl="2" indent="-228600" eaLnBrk="1" fontAlgn="auto" hangingPunct="1">
              <a:buSzPct val="100000"/>
              <a:defRPr/>
            </a:pPr>
            <a:r>
              <a:rPr lang="en-US" i="1"/>
              <a:t>Consumers</a:t>
            </a:r>
          </a:p>
          <a:p>
            <a:pPr indent="-342900" eaLnBrk="1" fontAlgn="auto" hangingPunct="1">
              <a:buSzPct val="100000"/>
              <a:defRPr/>
            </a:pPr>
            <a:r>
              <a:rPr lang="en-US"/>
              <a:t>All animals are consumers</a:t>
            </a:r>
          </a:p>
          <a:p>
            <a:pPr lvl="1" indent="-285750" eaLnBrk="1" fontAlgn="auto" hangingPunct="1">
              <a:buSzPct val="100000"/>
              <a:defRPr/>
            </a:pPr>
            <a:r>
              <a:rPr lang="en-US"/>
              <a:t>Some eat producers</a:t>
            </a:r>
          </a:p>
          <a:p>
            <a:pPr lvl="1" indent="-285750" eaLnBrk="1" fontAlgn="auto" hangingPunct="1">
              <a:buSzPct val="100000"/>
              <a:defRPr/>
            </a:pPr>
            <a:r>
              <a:rPr lang="en-US"/>
              <a:t>Some eat other consumers</a:t>
            </a:r>
          </a:p>
          <a:p>
            <a:pPr indent="-342900" eaLnBrk="1" fontAlgn="auto" hangingPunct="1">
              <a:buFont typeface="Arial"/>
              <a:buNone/>
              <a:defRPr/>
            </a:pPr>
            <a:endParaRPr/>
          </a:p>
          <a:p>
            <a:pPr eaLnBrk="1" fontAlgn="auto" hangingPunct="1">
              <a:buFont typeface="Arial"/>
              <a:buNone/>
              <a:defRPr/>
            </a:pPr>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2"/>
            </a:gs>
          </a:gsLst>
          <a:lin ang="5400000"/>
        </a:gradFill>
        <a:effectLst/>
      </p:bgPr>
    </p:bg>
    <p:spTree>
      <p:nvGrpSpPr>
        <p:cNvPr id="1" name=""/>
        <p:cNvGrpSpPr/>
        <p:nvPr/>
      </p:nvGrpSpPr>
      <p:grpSpPr>
        <a:xfrm>
          <a:off x="0" y="0"/>
          <a:ext cx="0" cy="0"/>
          <a:chOff x="0" y="0"/>
          <a:chExt cx="0" cy="0"/>
        </a:xfrm>
      </p:grpSpPr>
      <p:sp>
        <p:nvSpPr>
          <p:cNvPr id="74754" name="Shape 322"/>
          <p:cNvSpPr txBox="1">
            <a:spLocks noGrp="1"/>
          </p:cNvSpPr>
          <p:nvPr>
            <p:ph type="title"/>
          </p:nvPr>
        </p:nvSpPr>
        <p:spPr/>
        <p:txBody>
          <a:bodyPr tIns="45700" bIns="45700"/>
          <a:lstStyle/>
          <a:p>
            <a:pPr eaLnBrk="1" hangingPunct="1">
              <a:spcBef>
                <a:spcPct val="0"/>
              </a:spcBef>
              <a:spcAft>
                <a:spcPct val="0"/>
              </a:spcAft>
              <a:buClr>
                <a:srgbClr val="E3E3FF"/>
              </a:buClr>
              <a:buSzPct val="25000"/>
            </a:pPr>
            <a:r>
              <a:rPr lang="en-US" sz="3200" smtClean="0">
                <a:solidFill>
                  <a:srgbClr val="E3E3FF"/>
                </a:solidFill>
                <a:latin typeface="Arial" charset="0"/>
                <a:cs typeface="Arial" charset="0"/>
                <a:sym typeface="Arial" charset="0"/>
              </a:rPr>
              <a:t>Producers, Consumers, and Decomposers</a:t>
            </a:r>
          </a:p>
        </p:txBody>
      </p:sp>
      <p:sp>
        <p:nvSpPr>
          <p:cNvPr id="74755" name="Shape 323"/>
          <p:cNvSpPr txBox="1">
            <a:spLocks noGrp="1"/>
          </p:cNvSpPr>
          <p:nvPr>
            <p:ph type="body" idx="1"/>
          </p:nvPr>
        </p:nvSpPr>
        <p:spPr/>
        <p:txBody>
          <a:bodyPr tIns="45700" bIns="45700"/>
          <a:lstStyle/>
          <a:p>
            <a:pPr indent="-342900" eaLnBrk="1" hangingPunct="1">
              <a:spcBef>
                <a:spcPct val="0"/>
              </a:spcBef>
              <a:spcAft>
                <a:spcPct val="0"/>
              </a:spcAft>
              <a:buClr>
                <a:srgbClr val="E3E3FF"/>
              </a:buClr>
              <a:buFontTx/>
              <a:buChar char="•"/>
            </a:pPr>
            <a:r>
              <a:rPr lang="en-US" smtClean="0">
                <a:solidFill>
                  <a:srgbClr val="FFFFFF"/>
                </a:solidFill>
                <a:latin typeface="Arial" charset="0"/>
                <a:cs typeface="Arial" charset="0"/>
                <a:sym typeface="Arial" charset="0"/>
              </a:rPr>
              <a:t>First-order Consumer</a:t>
            </a:r>
          </a:p>
          <a:p>
            <a:pPr lvl="1" indent="-285750" eaLnBrk="1" hangingPunct="1">
              <a:spcBef>
                <a:spcPts val="563"/>
              </a:spcBef>
              <a:spcAft>
                <a:spcPct val="0"/>
              </a:spcAft>
              <a:buClr>
                <a:srgbClr val="FFFFFF"/>
              </a:buClr>
              <a:buFontTx/>
              <a:buChar char="–"/>
            </a:pPr>
            <a:r>
              <a:rPr lang="en-US" smtClean="0">
                <a:solidFill>
                  <a:srgbClr val="FFFFFF"/>
                </a:solidFill>
                <a:latin typeface="Arial" charset="0"/>
                <a:cs typeface="Arial" charset="0"/>
                <a:sym typeface="Arial" charset="0"/>
              </a:rPr>
              <a:t>Feeds directly on producers</a:t>
            </a:r>
          </a:p>
          <a:p>
            <a:pPr indent="-342900" eaLnBrk="1" hangingPunct="1">
              <a:spcBef>
                <a:spcPts val="638"/>
              </a:spcBef>
              <a:spcAft>
                <a:spcPct val="0"/>
              </a:spcAft>
              <a:buClr>
                <a:srgbClr val="E3E3FF"/>
              </a:buClr>
              <a:buFontTx/>
              <a:buChar char="•"/>
            </a:pPr>
            <a:r>
              <a:rPr lang="en-US" smtClean="0">
                <a:solidFill>
                  <a:srgbClr val="FFFFFF"/>
                </a:solidFill>
                <a:latin typeface="Arial" charset="0"/>
                <a:cs typeface="Arial" charset="0"/>
                <a:sym typeface="Arial" charset="0"/>
              </a:rPr>
              <a:t>Second-order Consumer</a:t>
            </a:r>
          </a:p>
          <a:p>
            <a:pPr lvl="1" indent="-285750" eaLnBrk="1" hangingPunct="1">
              <a:spcBef>
                <a:spcPts val="563"/>
              </a:spcBef>
              <a:spcAft>
                <a:spcPct val="0"/>
              </a:spcAft>
              <a:buClr>
                <a:srgbClr val="FFFFFF"/>
              </a:buClr>
              <a:buFontTx/>
              <a:buChar char="–"/>
            </a:pPr>
            <a:r>
              <a:rPr lang="en-US" smtClean="0">
                <a:solidFill>
                  <a:srgbClr val="FFFFFF"/>
                </a:solidFill>
                <a:latin typeface="Arial" charset="0"/>
                <a:cs typeface="Arial" charset="0"/>
                <a:sym typeface="Arial" charset="0"/>
              </a:rPr>
              <a:t>Feeds on first-order consumers</a:t>
            </a:r>
          </a:p>
          <a:p>
            <a:pPr indent="-342900" eaLnBrk="1" hangingPunct="1">
              <a:spcBef>
                <a:spcPts val="638"/>
              </a:spcBef>
              <a:spcAft>
                <a:spcPct val="0"/>
              </a:spcAft>
              <a:buClr>
                <a:srgbClr val="E3E3FF"/>
              </a:buClr>
              <a:buFontTx/>
              <a:buChar char="•"/>
            </a:pPr>
            <a:r>
              <a:rPr lang="en-US" smtClean="0">
                <a:solidFill>
                  <a:srgbClr val="FFFFFF"/>
                </a:solidFill>
                <a:latin typeface="Arial" charset="0"/>
                <a:cs typeface="Arial" charset="0"/>
                <a:sym typeface="Arial" charset="0"/>
              </a:rPr>
              <a:t>Third-order Consumer</a:t>
            </a:r>
          </a:p>
          <a:p>
            <a:pPr lvl="1" indent="-285750" eaLnBrk="1" hangingPunct="1">
              <a:spcBef>
                <a:spcPts val="563"/>
              </a:spcBef>
              <a:spcAft>
                <a:spcPct val="0"/>
              </a:spcAft>
              <a:buClr>
                <a:srgbClr val="FFFFFF"/>
              </a:buClr>
              <a:buFontTx/>
              <a:buChar char="–"/>
            </a:pPr>
            <a:r>
              <a:rPr lang="en-US" smtClean="0">
                <a:solidFill>
                  <a:srgbClr val="FFFFFF"/>
                </a:solidFill>
                <a:latin typeface="Arial" charset="0"/>
                <a:cs typeface="Arial" charset="0"/>
                <a:sym typeface="Arial" charset="0"/>
              </a:rPr>
              <a:t>Feeds on second-order consumers</a:t>
            </a:r>
          </a:p>
        </p:txBody>
      </p:sp>
      <p:pic>
        <p:nvPicPr>
          <p:cNvPr id="74756" name="Shape 324"/>
          <p:cNvPicPr preferRelativeResize="0">
            <a:picLocks noChangeAspect="1" noChangeArrowheads="1"/>
          </p:cNvPicPr>
          <p:nvPr/>
        </p:nvPicPr>
        <p:blipFill>
          <a:blip r:embed="rId3"/>
          <a:srcRect/>
          <a:stretch>
            <a:fillRect/>
          </a:stretch>
        </p:blipFill>
        <p:spPr bwMode="auto">
          <a:xfrm>
            <a:off x="1371600" y="4876800"/>
            <a:ext cx="2952750" cy="1552575"/>
          </a:xfrm>
          <a:prstGeom prst="rect">
            <a:avLst/>
          </a:prstGeom>
          <a:noFill/>
          <a:ln w="9525">
            <a:noFill/>
            <a:miter lim="800000"/>
            <a:headEnd/>
            <a:tailEnd/>
          </a:ln>
        </p:spPr>
      </p:pic>
      <p:pic>
        <p:nvPicPr>
          <p:cNvPr id="74757" name="Shape 325"/>
          <p:cNvPicPr preferRelativeResize="0">
            <a:picLocks noChangeAspect="1" noChangeArrowheads="1"/>
          </p:cNvPicPr>
          <p:nvPr/>
        </p:nvPicPr>
        <p:blipFill>
          <a:blip r:embed="rId4"/>
          <a:srcRect/>
          <a:stretch>
            <a:fillRect/>
          </a:stretch>
        </p:blipFill>
        <p:spPr bwMode="auto">
          <a:xfrm>
            <a:off x="4800600" y="4876800"/>
            <a:ext cx="3533775" cy="1579563"/>
          </a:xfrm>
          <a:prstGeom prst="rect">
            <a:avLst/>
          </a:prstGeom>
          <a:noFill/>
          <a:ln w="9525">
            <a:noFill/>
            <a:miter lim="800000"/>
            <a:headEnd/>
            <a:tailEnd/>
          </a:ln>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2"/>
            </a:gs>
          </a:gsLst>
          <a:lin ang="5400000"/>
        </a:gradFill>
        <a:effectLst/>
      </p:bgPr>
    </p:bg>
    <p:spTree>
      <p:nvGrpSpPr>
        <p:cNvPr id="1" name=""/>
        <p:cNvGrpSpPr/>
        <p:nvPr/>
      </p:nvGrpSpPr>
      <p:grpSpPr>
        <a:xfrm>
          <a:off x="0" y="0"/>
          <a:ext cx="0" cy="0"/>
          <a:chOff x="0" y="0"/>
          <a:chExt cx="0" cy="0"/>
        </a:xfrm>
      </p:grpSpPr>
      <p:sp>
        <p:nvSpPr>
          <p:cNvPr id="76802" name="Shape 330"/>
          <p:cNvSpPr txBox="1">
            <a:spLocks noGrp="1"/>
          </p:cNvSpPr>
          <p:nvPr>
            <p:ph type="title"/>
          </p:nvPr>
        </p:nvSpPr>
        <p:spPr/>
        <p:txBody>
          <a:bodyPr tIns="45700" bIns="45700"/>
          <a:lstStyle/>
          <a:p>
            <a:pPr eaLnBrk="1" hangingPunct="1">
              <a:spcBef>
                <a:spcPct val="0"/>
              </a:spcBef>
              <a:spcAft>
                <a:spcPct val="0"/>
              </a:spcAft>
              <a:buClr>
                <a:srgbClr val="E3E3FF"/>
              </a:buClr>
              <a:buSzPct val="25000"/>
            </a:pPr>
            <a:r>
              <a:rPr lang="en-US" sz="3200" smtClean="0">
                <a:solidFill>
                  <a:srgbClr val="E3E3FF"/>
                </a:solidFill>
                <a:latin typeface="Arial" charset="0"/>
                <a:cs typeface="Arial" charset="0"/>
                <a:sym typeface="Arial" charset="0"/>
              </a:rPr>
              <a:t>Producers, Consumers, and Decomposers</a:t>
            </a:r>
          </a:p>
        </p:txBody>
      </p:sp>
      <p:sp>
        <p:nvSpPr>
          <p:cNvPr id="331" name="Shape 331"/>
          <p:cNvSpPr txBox="1">
            <a:spLocks noGrp="1"/>
          </p:cNvSpPr>
          <p:nvPr>
            <p:ph type="body" idx="1"/>
          </p:nvPr>
        </p:nvSpPr>
        <p:spPr/>
        <p:txBody>
          <a:bodyPr tIns="45700" bIns="45700">
            <a:noAutofit/>
          </a:bodyPr>
          <a:lstStyle/>
          <a:p>
            <a:pPr indent="-342900" eaLnBrk="1" fontAlgn="auto" hangingPunct="1">
              <a:spcBef>
                <a:spcPts val="0"/>
              </a:spcBef>
              <a:buSzPct val="100000"/>
              <a:defRPr/>
            </a:pPr>
            <a:r>
              <a:rPr lang="en-US" sz="2800" b="1" u="sng"/>
              <a:t>Decomposers</a:t>
            </a:r>
          </a:p>
          <a:p>
            <a:pPr lvl="1" indent="-285750" eaLnBrk="1" fontAlgn="auto" hangingPunct="1">
              <a:spcBef>
                <a:spcPts val="480"/>
              </a:spcBef>
              <a:buSzPct val="100000"/>
              <a:defRPr/>
            </a:pPr>
            <a:r>
              <a:rPr lang="en-US" sz="2400" i="1"/>
              <a:t>An organism that gets energy by breaking down the remains of dead organisms and the wastes of living things.</a:t>
            </a:r>
          </a:p>
          <a:p>
            <a:pPr lvl="1" indent="-285750" eaLnBrk="1" fontAlgn="auto" hangingPunct="1">
              <a:spcBef>
                <a:spcPts val="480"/>
              </a:spcBef>
              <a:buSzPct val="100000"/>
              <a:defRPr/>
            </a:pPr>
            <a:r>
              <a:rPr lang="en-US" sz="2400"/>
              <a:t>Another kind of heterotroph</a:t>
            </a:r>
          </a:p>
          <a:p>
            <a:pPr lvl="1" indent="-285750" eaLnBrk="1" fontAlgn="auto" hangingPunct="1">
              <a:spcBef>
                <a:spcPts val="480"/>
              </a:spcBef>
              <a:buSzPct val="100000"/>
              <a:defRPr/>
            </a:pPr>
            <a:r>
              <a:rPr lang="en-US" sz="2400"/>
              <a:t>Most fungi and bacteria fall into this category</a:t>
            </a:r>
          </a:p>
          <a:p>
            <a:pPr lvl="1" indent="-285750" eaLnBrk="1" fontAlgn="auto" hangingPunct="1">
              <a:spcBef>
                <a:spcPts val="480"/>
              </a:spcBef>
              <a:buSzPct val="100000"/>
              <a:defRPr/>
            </a:pPr>
            <a:r>
              <a:rPr lang="en-US" sz="2400"/>
              <a:t>Earthworms and insects also</a:t>
            </a:r>
          </a:p>
          <a:p>
            <a:pPr lvl="1" indent="-285750" eaLnBrk="1" fontAlgn="auto" hangingPunct="1">
              <a:spcBef>
                <a:spcPts val="480"/>
              </a:spcBef>
              <a:buSzPct val="100000"/>
              <a:defRPr/>
            </a:pPr>
            <a:r>
              <a:rPr lang="en-US" sz="2400"/>
              <a:t>They are often called nature’s recyclers</a:t>
            </a:r>
          </a:p>
          <a:p>
            <a:pPr lvl="1" indent="-285750" eaLnBrk="1" fontAlgn="auto" hangingPunct="1">
              <a:spcBef>
                <a:spcPts val="480"/>
              </a:spcBef>
              <a:buSzPct val="100000"/>
              <a:defRPr/>
            </a:pPr>
            <a:r>
              <a:rPr lang="en-US" sz="2400"/>
              <a:t>They return carbon and nitrogen to the air and soil.</a:t>
            </a:r>
          </a:p>
          <a:p>
            <a:pPr indent="-190500" eaLnBrk="1" fontAlgn="auto" hangingPunct="1">
              <a:spcBef>
                <a:spcPts val="480"/>
              </a:spcBef>
              <a:buFont typeface="Arial"/>
              <a:buNone/>
              <a:defRPr/>
            </a:pPr>
            <a:endParaRPr sz="2400"/>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2"/>
            </a:gs>
          </a:gsLst>
          <a:lin ang="5400000"/>
        </a:gradFill>
        <a:effectLst/>
      </p:bgPr>
    </p:bg>
    <p:spTree>
      <p:nvGrpSpPr>
        <p:cNvPr id="1" name=""/>
        <p:cNvGrpSpPr/>
        <p:nvPr/>
      </p:nvGrpSpPr>
      <p:grpSpPr>
        <a:xfrm>
          <a:off x="0" y="0"/>
          <a:ext cx="0" cy="0"/>
          <a:chOff x="0" y="0"/>
          <a:chExt cx="0" cy="0"/>
        </a:xfrm>
      </p:grpSpPr>
      <p:sp>
        <p:nvSpPr>
          <p:cNvPr id="78850" name="Shape 336"/>
          <p:cNvSpPr txBox="1">
            <a:spLocks noGrp="1"/>
          </p:cNvSpPr>
          <p:nvPr>
            <p:ph type="title"/>
          </p:nvPr>
        </p:nvSpPr>
        <p:spPr/>
        <p:txBody>
          <a:bodyPr tIns="45700" bIns="45700"/>
          <a:lstStyle/>
          <a:p>
            <a:pPr eaLnBrk="1" hangingPunct="1">
              <a:spcBef>
                <a:spcPct val="0"/>
              </a:spcBef>
              <a:spcAft>
                <a:spcPct val="0"/>
              </a:spcAft>
              <a:buClr>
                <a:srgbClr val="E3E3FF"/>
              </a:buClr>
              <a:buSzPct val="25000"/>
            </a:pPr>
            <a:r>
              <a:rPr lang="en-US" smtClean="0">
                <a:solidFill>
                  <a:srgbClr val="E3E3FF"/>
                </a:solidFill>
                <a:latin typeface="Arial" charset="0"/>
                <a:cs typeface="Arial" charset="0"/>
                <a:sym typeface="Arial" charset="0"/>
              </a:rPr>
              <a:t>Food Chains and Food Webs</a:t>
            </a:r>
          </a:p>
        </p:txBody>
      </p:sp>
      <p:sp>
        <p:nvSpPr>
          <p:cNvPr id="78851" name="Shape 337"/>
          <p:cNvSpPr txBox="1">
            <a:spLocks noGrp="1"/>
          </p:cNvSpPr>
          <p:nvPr>
            <p:ph type="body" idx="1"/>
          </p:nvPr>
        </p:nvSpPr>
        <p:spPr>
          <a:xfrm>
            <a:off x="457200" y="1600200"/>
            <a:ext cx="8229600" cy="3581400"/>
          </a:xfrm>
        </p:spPr>
        <p:txBody>
          <a:bodyPr tIns="45700" bIns="45700"/>
          <a:lstStyle/>
          <a:p>
            <a:pPr indent="-342900" eaLnBrk="1" hangingPunct="1">
              <a:lnSpc>
                <a:spcPct val="90000"/>
              </a:lnSpc>
              <a:spcBef>
                <a:spcPct val="0"/>
              </a:spcBef>
              <a:spcAft>
                <a:spcPct val="0"/>
              </a:spcAft>
              <a:buClr>
                <a:srgbClr val="E3E3FF"/>
              </a:buClr>
              <a:buFontTx/>
              <a:buChar char="•"/>
            </a:pPr>
            <a:r>
              <a:rPr lang="en-US" sz="2400" b="1" u="sng" smtClean="0">
                <a:solidFill>
                  <a:srgbClr val="FFFFFF"/>
                </a:solidFill>
                <a:latin typeface="Arial" charset="0"/>
                <a:cs typeface="Arial" charset="0"/>
                <a:sym typeface="Arial" charset="0"/>
              </a:rPr>
              <a:t>Trophic Level</a:t>
            </a:r>
          </a:p>
          <a:p>
            <a:pPr lvl="1" indent="-285750" eaLnBrk="1" hangingPunct="1">
              <a:lnSpc>
                <a:spcPct val="90000"/>
              </a:lnSpc>
              <a:spcBef>
                <a:spcPts val="400"/>
              </a:spcBef>
              <a:spcAft>
                <a:spcPct val="0"/>
              </a:spcAft>
              <a:buClr>
                <a:srgbClr val="FFFFFF"/>
              </a:buClr>
              <a:buFontTx/>
              <a:buChar char="–"/>
            </a:pPr>
            <a:r>
              <a:rPr lang="en-US" sz="2000" i="1" smtClean="0">
                <a:solidFill>
                  <a:srgbClr val="FFFFFF"/>
                </a:solidFill>
                <a:latin typeface="Arial" charset="0"/>
                <a:cs typeface="Arial" charset="0"/>
                <a:sym typeface="Arial" charset="0"/>
              </a:rPr>
              <a:t>Each feeding level in an ecosystem</a:t>
            </a:r>
          </a:p>
          <a:p>
            <a:pPr lvl="1" indent="-285750" eaLnBrk="1" hangingPunct="1">
              <a:lnSpc>
                <a:spcPct val="90000"/>
              </a:lnSpc>
              <a:spcBef>
                <a:spcPts val="400"/>
              </a:spcBef>
              <a:spcAft>
                <a:spcPct val="0"/>
              </a:spcAft>
              <a:buClr>
                <a:srgbClr val="FFFFFF"/>
              </a:buClr>
              <a:buFontTx/>
              <a:buChar char="–"/>
            </a:pPr>
            <a:r>
              <a:rPr lang="en-US" sz="2000" smtClean="0">
                <a:solidFill>
                  <a:srgbClr val="FFFFFF"/>
                </a:solidFill>
                <a:latin typeface="Arial" charset="0"/>
                <a:cs typeface="Arial" charset="0"/>
                <a:sym typeface="Arial" charset="0"/>
              </a:rPr>
              <a:t>Producers make up the first level</a:t>
            </a:r>
          </a:p>
          <a:p>
            <a:pPr lvl="1" indent="-285750" eaLnBrk="1" hangingPunct="1">
              <a:lnSpc>
                <a:spcPct val="90000"/>
              </a:lnSpc>
              <a:spcBef>
                <a:spcPts val="400"/>
              </a:spcBef>
              <a:spcAft>
                <a:spcPct val="0"/>
              </a:spcAft>
              <a:buClr>
                <a:srgbClr val="FFFFFF"/>
              </a:buClr>
              <a:buFontTx/>
              <a:buChar char="–"/>
            </a:pPr>
            <a:r>
              <a:rPr lang="en-US" sz="2000" smtClean="0">
                <a:solidFill>
                  <a:srgbClr val="FFFFFF"/>
                </a:solidFill>
                <a:latin typeface="Arial" charset="0"/>
                <a:cs typeface="Arial" charset="0"/>
                <a:sym typeface="Arial" charset="0"/>
              </a:rPr>
              <a:t>Consumers at each level get energy by feeding on organisms at a lower level</a:t>
            </a:r>
          </a:p>
          <a:p>
            <a:pPr indent="-342900" eaLnBrk="1" hangingPunct="1">
              <a:lnSpc>
                <a:spcPct val="90000"/>
              </a:lnSpc>
              <a:spcBef>
                <a:spcPts val="475"/>
              </a:spcBef>
              <a:spcAft>
                <a:spcPct val="0"/>
              </a:spcAft>
              <a:buClr>
                <a:srgbClr val="E3E3FF"/>
              </a:buClr>
              <a:buFontTx/>
              <a:buChar char="•"/>
            </a:pPr>
            <a:r>
              <a:rPr lang="en-US" sz="2400" b="1" u="sng" smtClean="0">
                <a:solidFill>
                  <a:srgbClr val="FFFFFF"/>
                </a:solidFill>
                <a:latin typeface="Arial" charset="0"/>
                <a:cs typeface="Arial" charset="0"/>
                <a:sym typeface="Arial" charset="0"/>
              </a:rPr>
              <a:t>Food Chain</a:t>
            </a:r>
          </a:p>
          <a:p>
            <a:pPr lvl="1" indent="-285750" eaLnBrk="1" hangingPunct="1">
              <a:lnSpc>
                <a:spcPct val="90000"/>
              </a:lnSpc>
              <a:spcBef>
                <a:spcPts val="400"/>
              </a:spcBef>
              <a:spcAft>
                <a:spcPct val="0"/>
              </a:spcAft>
              <a:buClr>
                <a:srgbClr val="FFFFFF"/>
              </a:buClr>
              <a:buFontTx/>
              <a:buChar char="–"/>
            </a:pPr>
            <a:r>
              <a:rPr lang="en-US" sz="2000" i="1" smtClean="0">
                <a:solidFill>
                  <a:srgbClr val="FFFFFF"/>
                </a:solidFill>
                <a:latin typeface="Arial" charset="0"/>
                <a:cs typeface="Arial" charset="0"/>
                <a:sym typeface="Arial" charset="0"/>
              </a:rPr>
              <a:t>A series of organisms in which each feeds on the one at the next lower level.</a:t>
            </a:r>
          </a:p>
          <a:p>
            <a:pPr indent="-342900" eaLnBrk="1" hangingPunct="1">
              <a:lnSpc>
                <a:spcPct val="90000"/>
              </a:lnSpc>
              <a:spcBef>
                <a:spcPts val="475"/>
              </a:spcBef>
              <a:spcAft>
                <a:spcPct val="0"/>
              </a:spcAft>
              <a:buClr>
                <a:srgbClr val="E3E3FF"/>
              </a:buClr>
              <a:buFontTx/>
              <a:buChar char="•"/>
            </a:pPr>
            <a:r>
              <a:rPr lang="en-US" sz="2400" smtClean="0">
                <a:solidFill>
                  <a:srgbClr val="FFFFFF"/>
                </a:solidFill>
                <a:latin typeface="Arial" charset="0"/>
                <a:cs typeface="Arial" charset="0"/>
                <a:sym typeface="Arial" charset="0"/>
              </a:rPr>
              <a:t>Decomposers break down the remains and wastes of all organisms in the chain.</a:t>
            </a:r>
          </a:p>
        </p:txBody>
      </p:sp>
      <p:pic>
        <p:nvPicPr>
          <p:cNvPr id="78852" name="Shape 338"/>
          <p:cNvPicPr preferRelativeResize="0">
            <a:picLocks noChangeAspect="1" noChangeArrowheads="1"/>
          </p:cNvPicPr>
          <p:nvPr/>
        </p:nvPicPr>
        <p:blipFill>
          <a:blip r:embed="rId3"/>
          <a:srcRect/>
          <a:stretch>
            <a:fillRect/>
          </a:stretch>
        </p:blipFill>
        <p:spPr bwMode="auto">
          <a:xfrm>
            <a:off x="2590800" y="5056188"/>
            <a:ext cx="4143375" cy="1801812"/>
          </a:xfrm>
          <a:prstGeom prst="rect">
            <a:avLst/>
          </a:prstGeom>
          <a:noFill/>
          <a:ln w="9525">
            <a:noFill/>
            <a:miter lim="800000"/>
            <a:headEnd/>
            <a:tailEnd/>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2"/>
            </a:gs>
          </a:gsLst>
          <a:lin ang="5400000"/>
        </a:gradFill>
        <a:effectLst/>
      </p:bgPr>
    </p:bg>
    <p:spTree>
      <p:nvGrpSpPr>
        <p:cNvPr id="1" name=""/>
        <p:cNvGrpSpPr/>
        <p:nvPr/>
      </p:nvGrpSpPr>
      <p:grpSpPr>
        <a:xfrm>
          <a:off x="0" y="0"/>
          <a:ext cx="0" cy="0"/>
          <a:chOff x="0" y="0"/>
          <a:chExt cx="0" cy="0"/>
        </a:xfrm>
      </p:grpSpPr>
      <p:sp>
        <p:nvSpPr>
          <p:cNvPr id="80898" name="Shape 343"/>
          <p:cNvSpPr txBox="1">
            <a:spLocks noGrp="1"/>
          </p:cNvSpPr>
          <p:nvPr>
            <p:ph type="title"/>
          </p:nvPr>
        </p:nvSpPr>
        <p:spPr/>
        <p:txBody>
          <a:bodyPr tIns="45700" bIns="45700"/>
          <a:lstStyle/>
          <a:p>
            <a:pPr eaLnBrk="1" hangingPunct="1">
              <a:spcBef>
                <a:spcPct val="0"/>
              </a:spcBef>
              <a:spcAft>
                <a:spcPct val="0"/>
              </a:spcAft>
              <a:buClr>
                <a:srgbClr val="E3E3FF"/>
              </a:buClr>
              <a:buSzPct val="25000"/>
            </a:pPr>
            <a:r>
              <a:rPr lang="en-US" smtClean="0">
                <a:solidFill>
                  <a:srgbClr val="E3E3FF"/>
                </a:solidFill>
                <a:latin typeface="Arial" charset="0"/>
                <a:cs typeface="Arial" charset="0"/>
                <a:sym typeface="Arial" charset="0"/>
              </a:rPr>
              <a:t>Food Chains and Food Webs</a:t>
            </a:r>
          </a:p>
        </p:txBody>
      </p:sp>
      <p:sp>
        <p:nvSpPr>
          <p:cNvPr id="344" name="Shape 344"/>
          <p:cNvSpPr txBox="1">
            <a:spLocks noGrp="1"/>
          </p:cNvSpPr>
          <p:nvPr>
            <p:ph type="body" idx="1"/>
          </p:nvPr>
        </p:nvSpPr>
        <p:spPr/>
        <p:txBody>
          <a:bodyPr tIns="45700" bIns="45700">
            <a:noAutofit/>
          </a:bodyPr>
          <a:lstStyle/>
          <a:p>
            <a:pPr indent="-342900" eaLnBrk="1" fontAlgn="auto" hangingPunct="1">
              <a:spcBef>
                <a:spcPts val="0"/>
              </a:spcBef>
              <a:buSzPct val="100000"/>
              <a:defRPr/>
            </a:pPr>
            <a:r>
              <a:rPr lang="en-US"/>
              <a:t>Food chains show only one path for the flow of energy</a:t>
            </a:r>
          </a:p>
          <a:p>
            <a:pPr lvl="1" indent="-285750" eaLnBrk="1" fontAlgn="auto" hangingPunct="1">
              <a:buSzPct val="100000"/>
              <a:defRPr/>
            </a:pPr>
            <a:r>
              <a:rPr lang="en-US"/>
              <a:t>Feeding relationships are more complicated.</a:t>
            </a:r>
          </a:p>
          <a:p>
            <a:pPr indent="-342900" eaLnBrk="1" fontAlgn="auto" hangingPunct="1">
              <a:buSzPct val="100000"/>
              <a:defRPr/>
            </a:pPr>
            <a:r>
              <a:rPr lang="en-US" b="1" u="sng"/>
              <a:t>Food Web</a:t>
            </a:r>
          </a:p>
          <a:p>
            <a:pPr lvl="1" indent="-285750" eaLnBrk="1" fontAlgn="auto" hangingPunct="1">
              <a:buSzPct val="100000"/>
              <a:defRPr/>
            </a:pPr>
            <a:r>
              <a:rPr lang="en-US" i="1"/>
              <a:t>A network of interconnected food chains in an ecosystem</a:t>
            </a:r>
          </a:p>
          <a:p>
            <a:pPr indent="-165100" eaLnBrk="1" fontAlgn="auto" hangingPunct="1">
              <a:spcBef>
                <a:spcPts val="560"/>
              </a:spcBef>
              <a:buFont typeface="Arial"/>
              <a:buNone/>
              <a:defRPr/>
            </a:pPr>
            <a:endParaRPr sz="2800" i="1"/>
          </a:p>
        </p:txBody>
      </p:sp>
      <p:pic>
        <p:nvPicPr>
          <p:cNvPr id="80900" name="Shape 345"/>
          <p:cNvPicPr preferRelativeResize="0">
            <a:picLocks noChangeAspect="1" noChangeArrowheads="1"/>
          </p:cNvPicPr>
          <p:nvPr/>
        </p:nvPicPr>
        <p:blipFill>
          <a:blip r:embed="rId3"/>
          <a:srcRect/>
          <a:stretch>
            <a:fillRect/>
          </a:stretch>
        </p:blipFill>
        <p:spPr bwMode="auto">
          <a:xfrm>
            <a:off x="609600" y="4724400"/>
            <a:ext cx="2428875" cy="1885950"/>
          </a:xfrm>
          <a:prstGeom prst="rect">
            <a:avLst/>
          </a:prstGeom>
          <a:noFill/>
          <a:ln w="9525">
            <a:noFill/>
            <a:miter lim="800000"/>
            <a:headEnd/>
            <a:tailEnd/>
          </a:ln>
        </p:spPr>
      </p:pic>
      <p:pic>
        <p:nvPicPr>
          <p:cNvPr id="80901" name="Shape 346"/>
          <p:cNvPicPr preferRelativeResize="0">
            <a:picLocks noChangeAspect="1" noChangeArrowheads="1"/>
          </p:cNvPicPr>
          <p:nvPr/>
        </p:nvPicPr>
        <p:blipFill>
          <a:blip r:embed="rId4"/>
          <a:srcRect/>
          <a:stretch>
            <a:fillRect/>
          </a:stretch>
        </p:blipFill>
        <p:spPr bwMode="auto">
          <a:xfrm>
            <a:off x="3352800" y="4724400"/>
            <a:ext cx="2428875" cy="1885950"/>
          </a:xfrm>
          <a:prstGeom prst="rect">
            <a:avLst/>
          </a:prstGeom>
          <a:noFill/>
          <a:ln w="9525">
            <a:noFill/>
            <a:miter lim="800000"/>
            <a:headEnd/>
            <a:tailEnd/>
          </a:ln>
        </p:spPr>
      </p:pic>
      <p:pic>
        <p:nvPicPr>
          <p:cNvPr id="80902" name="Shape 347"/>
          <p:cNvPicPr preferRelativeResize="0">
            <a:picLocks noChangeAspect="1" noChangeArrowheads="1"/>
          </p:cNvPicPr>
          <p:nvPr/>
        </p:nvPicPr>
        <p:blipFill>
          <a:blip r:embed="rId5"/>
          <a:srcRect/>
          <a:stretch>
            <a:fillRect/>
          </a:stretch>
        </p:blipFill>
        <p:spPr bwMode="auto">
          <a:xfrm>
            <a:off x="6172200" y="4630738"/>
            <a:ext cx="2971800" cy="1846262"/>
          </a:xfrm>
          <a:prstGeom prst="rect">
            <a:avLst/>
          </a:prstGeom>
          <a:noFill/>
          <a:ln w="9525">
            <a:noFill/>
            <a:miter lim="800000"/>
            <a:headEnd/>
            <a:tailEnd/>
          </a:ln>
        </p:spPr>
      </p:pic>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2"/>
            </a:gs>
          </a:gsLst>
          <a:lin ang="5400000"/>
        </a:gradFill>
        <a:effectLst/>
      </p:bgPr>
    </p:bg>
    <p:spTree>
      <p:nvGrpSpPr>
        <p:cNvPr id="1" name=""/>
        <p:cNvGrpSpPr/>
        <p:nvPr/>
      </p:nvGrpSpPr>
      <p:grpSpPr>
        <a:xfrm>
          <a:off x="0" y="0"/>
          <a:ext cx="0" cy="0"/>
          <a:chOff x="0" y="0"/>
          <a:chExt cx="0" cy="0"/>
        </a:xfrm>
      </p:grpSpPr>
      <p:sp>
        <p:nvSpPr>
          <p:cNvPr id="82946" name="Shape 352"/>
          <p:cNvSpPr txBox="1">
            <a:spLocks noGrp="1"/>
          </p:cNvSpPr>
          <p:nvPr>
            <p:ph type="title"/>
          </p:nvPr>
        </p:nvSpPr>
        <p:spPr/>
        <p:txBody>
          <a:bodyPr tIns="45700" bIns="45700"/>
          <a:lstStyle/>
          <a:p>
            <a:pPr eaLnBrk="1" hangingPunct="1">
              <a:spcBef>
                <a:spcPct val="0"/>
              </a:spcBef>
              <a:spcAft>
                <a:spcPct val="0"/>
              </a:spcAft>
              <a:buClr>
                <a:srgbClr val="E3E3FF"/>
              </a:buClr>
              <a:buSzPct val="25000"/>
            </a:pPr>
            <a:r>
              <a:rPr lang="en-US" smtClean="0">
                <a:solidFill>
                  <a:srgbClr val="E3E3FF"/>
                </a:solidFill>
                <a:latin typeface="Arial" charset="0"/>
                <a:cs typeface="Arial" charset="0"/>
                <a:sym typeface="Arial" charset="0"/>
              </a:rPr>
              <a:t>Food Chains and Food Webs</a:t>
            </a:r>
          </a:p>
        </p:txBody>
      </p:sp>
      <p:sp>
        <p:nvSpPr>
          <p:cNvPr id="82947" name="Shape 353"/>
          <p:cNvSpPr txBox="1">
            <a:spLocks noGrp="1"/>
          </p:cNvSpPr>
          <p:nvPr>
            <p:ph type="body" idx="1"/>
          </p:nvPr>
        </p:nvSpPr>
        <p:spPr/>
        <p:txBody>
          <a:bodyPr tIns="45700" bIns="45700"/>
          <a:lstStyle/>
          <a:p>
            <a:pPr indent="-342900" eaLnBrk="1" hangingPunct="1">
              <a:lnSpc>
                <a:spcPct val="90000"/>
              </a:lnSpc>
              <a:spcBef>
                <a:spcPct val="0"/>
              </a:spcBef>
              <a:spcAft>
                <a:spcPct val="0"/>
              </a:spcAft>
              <a:buClr>
                <a:srgbClr val="E3E3FF"/>
              </a:buClr>
              <a:buFontTx/>
              <a:buChar char="•"/>
            </a:pPr>
            <a:r>
              <a:rPr lang="en-US" smtClean="0">
                <a:solidFill>
                  <a:srgbClr val="FFFFFF"/>
                </a:solidFill>
                <a:latin typeface="Arial" charset="0"/>
                <a:cs typeface="Arial" charset="0"/>
                <a:sym typeface="Arial" charset="0"/>
              </a:rPr>
              <a:t>Populations of organisms in a food web are all connected.</a:t>
            </a:r>
          </a:p>
          <a:p>
            <a:pPr lvl="1" indent="-285750" eaLnBrk="1" hangingPunct="1">
              <a:lnSpc>
                <a:spcPct val="90000"/>
              </a:lnSpc>
              <a:spcBef>
                <a:spcPts val="563"/>
              </a:spcBef>
              <a:spcAft>
                <a:spcPct val="0"/>
              </a:spcAft>
              <a:buClr>
                <a:srgbClr val="FFFFFF"/>
              </a:buClr>
              <a:buFontTx/>
              <a:buChar char="–"/>
            </a:pPr>
            <a:r>
              <a:rPr lang="en-US" smtClean="0">
                <a:solidFill>
                  <a:srgbClr val="FFFFFF"/>
                </a:solidFill>
                <a:latin typeface="Arial" charset="0"/>
                <a:cs typeface="Arial" charset="0"/>
                <a:sym typeface="Arial" charset="0"/>
              </a:rPr>
              <a:t>A change to one population affects the other populations in the web</a:t>
            </a:r>
          </a:p>
          <a:p>
            <a:pPr indent="-342900" eaLnBrk="1" hangingPunct="1">
              <a:lnSpc>
                <a:spcPct val="90000"/>
              </a:lnSpc>
              <a:spcBef>
                <a:spcPts val="563"/>
              </a:spcBef>
              <a:spcAft>
                <a:spcPct val="0"/>
              </a:spcAft>
              <a:buClr>
                <a:srgbClr val="E3E3FF"/>
              </a:buClr>
              <a:buFontTx/>
              <a:buChar char="•"/>
            </a:pPr>
            <a:r>
              <a:rPr lang="en-US" sz="2800" smtClean="0">
                <a:solidFill>
                  <a:srgbClr val="FFFFFF"/>
                </a:solidFill>
                <a:latin typeface="Arial" charset="0"/>
                <a:cs typeface="Arial" charset="0"/>
                <a:sym typeface="Arial" charset="0"/>
              </a:rPr>
              <a:t>An example is if a disease decreases the number of grasshoppers would lead to a decrease in the number of small birds that feed on the grasshoppers. This would cause the higher-level consumers like foxes and hawks to move away or die off.</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2"/>
            </a:gs>
          </a:gsLst>
          <a:lin ang="5400000"/>
        </a:gradFill>
        <a:effectLst/>
      </p:bgPr>
    </p:bg>
    <p:spTree>
      <p:nvGrpSpPr>
        <p:cNvPr id="1" name=""/>
        <p:cNvGrpSpPr/>
        <p:nvPr/>
      </p:nvGrpSpPr>
      <p:grpSpPr>
        <a:xfrm>
          <a:off x="0" y="0"/>
          <a:ext cx="0" cy="0"/>
          <a:chOff x="0" y="0"/>
          <a:chExt cx="0" cy="0"/>
        </a:xfrm>
      </p:grpSpPr>
      <p:sp>
        <p:nvSpPr>
          <p:cNvPr id="84994" name="Shape 358"/>
          <p:cNvSpPr txBox="1">
            <a:spLocks noGrp="1"/>
          </p:cNvSpPr>
          <p:nvPr>
            <p:ph type="title"/>
          </p:nvPr>
        </p:nvSpPr>
        <p:spPr/>
        <p:txBody>
          <a:bodyPr tIns="45700" bIns="45700"/>
          <a:lstStyle/>
          <a:p>
            <a:pPr eaLnBrk="1" hangingPunct="1">
              <a:spcBef>
                <a:spcPct val="0"/>
              </a:spcBef>
              <a:spcAft>
                <a:spcPct val="0"/>
              </a:spcAft>
              <a:buClr>
                <a:srgbClr val="E3E3FF"/>
              </a:buClr>
              <a:buSzPct val="25000"/>
            </a:pPr>
            <a:r>
              <a:rPr lang="en-US" smtClean="0">
                <a:solidFill>
                  <a:srgbClr val="E3E3FF"/>
                </a:solidFill>
                <a:latin typeface="Arial" charset="0"/>
                <a:cs typeface="Arial" charset="0"/>
                <a:sym typeface="Arial" charset="0"/>
              </a:rPr>
              <a:t>Food Chains and Food Webs</a:t>
            </a:r>
          </a:p>
        </p:txBody>
      </p:sp>
      <p:sp>
        <p:nvSpPr>
          <p:cNvPr id="84995" name="Shape 359"/>
          <p:cNvSpPr txBox="1">
            <a:spLocks noGrp="1"/>
          </p:cNvSpPr>
          <p:nvPr>
            <p:ph type="body" idx="1"/>
          </p:nvPr>
        </p:nvSpPr>
        <p:spPr>
          <a:xfrm>
            <a:off x="381000" y="1219200"/>
            <a:ext cx="8229600" cy="4495800"/>
          </a:xfrm>
        </p:spPr>
        <p:txBody>
          <a:bodyPr tIns="45700" bIns="45700"/>
          <a:lstStyle/>
          <a:p>
            <a:pPr indent="-342900" eaLnBrk="1" hangingPunct="1">
              <a:spcBef>
                <a:spcPct val="0"/>
              </a:spcBef>
              <a:spcAft>
                <a:spcPct val="0"/>
              </a:spcAft>
              <a:buClr>
                <a:srgbClr val="E3E3FF"/>
              </a:buClr>
              <a:buFontTx/>
              <a:buChar char="•"/>
            </a:pPr>
            <a:r>
              <a:rPr lang="en-US" sz="2800" smtClean="0">
                <a:solidFill>
                  <a:srgbClr val="FFFFFF"/>
                </a:solidFill>
                <a:latin typeface="Arial" charset="0"/>
                <a:cs typeface="Arial" charset="0"/>
                <a:sym typeface="Arial" charset="0"/>
              </a:rPr>
              <a:t>Not all the energy from one trophic level is transferred to the next level.</a:t>
            </a:r>
          </a:p>
          <a:p>
            <a:pPr lvl="1" indent="-285750" eaLnBrk="1" hangingPunct="1">
              <a:spcBef>
                <a:spcPts val="475"/>
              </a:spcBef>
              <a:spcAft>
                <a:spcPct val="0"/>
              </a:spcAft>
              <a:buClr>
                <a:srgbClr val="FFFFFF"/>
              </a:buClr>
              <a:buFontTx/>
              <a:buChar char="–"/>
            </a:pPr>
            <a:r>
              <a:rPr lang="en-US" sz="2400" smtClean="0">
                <a:solidFill>
                  <a:srgbClr val="FFFFFF"/>
                </a:solidFill>
                <a:latin typeface="Arial" charset="0"/>
                <a:cs typeface="Arial" charset="0"/>
                <a:sym typeface="Arial" charset="0"/>
              </a:rPr>
              <a:t>This is called an </a:t>
            </a:r>
            <a:r>
              <a:rPr lang="en-US" sz="2400" b="1" u="sng" smtClean="0">
                <a:solidFill>
                  <a:srgbClr val="FFFFFF"/>
                </a:solidFill>
                <a:latin typeface="Arial" charset="0"/>
                <a:cs typeface="Arial" charset="0"/>
                <a:sym typeface="Arial" charset="0"/>
              </a:rPr>
              <a:t>Energy Pyramid</a:t>
            </a:r>
          </a:p>
          <a:p>
            <a:pPr lvl="2" indent="-228600" eaLnBrk="1" hangingPunct="1">
              <a:spcBef>
                <a:spcPts val="400"/>
              </a:spcBef>
              <a:spcAft>
                <a:spcPct val="0"/>
              </a:spcAft>
              <a:buClr>
                <a:srgbClr val="E3E3FF"/>
              </a:buClr>
              <a:buFontTx/>
              <a:buChar char="•"/>
            </a:pPr>
            <a:r>
              <a:rPr lang="en-US" sz="2000" i="1" smtClean="0">
                <a:solidFill>
                  <a:srgbClr val="FFFFFF"/>
                </a:solidFill>
                <a:latin typeface="Arial" charset="0"/>
                <a:cs typeface="Arial" charset="0"/>
                <a:sym typeface="Arial" charset="0"/>
              </a:rPr>
              <a:t>graphical representation of the trophic levels (nutritional) by which the incoming solar </a:t>
            </a:r>
            <a:r>
              <a:rPr lang="en-US" sz="2000" b="1" i="1" smtClean="0">
                <a:solidFill>
                  <a:srgbClr val="FFFFFF"/>
                </a:solidFill>
                <a:latin typeface="Arial" charset="0"/>
                <a:cs typeface="Arial" charset="0"/>
                <a:sym typeface="Arial" charset="0"/>
              </a:rPr>
              <a:t>energy</a:t>
            </a:r>
            <a:r>
              <a:rPr lang="en-US" sz="2000" i="1" smtClean="0">
                <a:solidFill>
                  <a:srgbClr val="FFFFFF"/>
                </a:solidFill>
                <a:latin typeface="Arial" charset="0"/>
                <a:cs typeface="Arial" charset="0"/>
                <a:sym typeface="Arial" charset="0"/>
              </a:rPr>
              <a:t> is transferred into an ecosystem.</a:t>
            </a:r>
          </a:p>
          <a:p>
            <a:pPr lvl="1" indent="-285750" eaLnBrk="1" hangingPunct="1">
              <a:spcBef>
                <a:spcPts val="475"/>
              </a:spcBef>
              <a:spcAft>
                <a:spcPct val="0"/>
              </a:spcAft>
              <a:buClr>
                <a:srgbClr val="FFFFFF"/>
              </a:buClr>
              <a:buFontTx/>
              <a:buChar char="–"/>
            </a:pPr>
            <a:r>
              <a:rPr lang="en-US" sz="2400" smtClean="0">
                <a:solidFill>
                  <a:srgbClr val="FFFFFF"/>
                </a:solidFill>
                <a:latin typeface="Arial" charset="0"/>
                <a:cs typeface="Arial" charset="0"/>
                <a:sym typeface="Arial" charset="0"/>
              </a:rPr>
              <a:t>Organisms at each level use some of the energy to carry out life processes.</a:t>
            </a:r>
          </a:p>
          <a:p>
            <a:pPr lvl="1" indent="-285750" eaLnBrk="1" hangingPunct="1">
              <a:spcBef>
                <a:spcPts val="475"/>
              </a:spcBef>
              <a:spcAft>
                <a:spcPct val="0"/>
              </a:spcAft>
              <a:buClr>
                <a:srgbClr val="FFFFFF"/>
              </a:buClr>
              <a:buFontTx/>
              <a:buChar char="–"/>
            </a:pPr>
            <a:r>
              <a:rPr lang="en-US" sz="2400" smtClean="0">
                <a:solidFill>
                  <a:srgbClr val="FFFFFF"/>
                </a:solidFill>
                <a:latin typeface="Arial" charset="0"/>
                <a:cs typeface="Arial" charset="0"/>
                <a:sym typeface="Arial" charset="0"/>
              </a:rPr>
              <a:t>They release some into the environment as heat</a:t>
            </a:r>
          </a:p>
          <a:p>
            <a:pPr lvl="1" indent="-285750" eaLnBrk="1" hangingPunct="1">
              <a:spcBef>
                <a:spcPts val="475"/>
              </a:spcBef>
              <a:spcAft>
                <a:spcPct val="0"/>
              </a:spcAft>
              <a:buClr>
                <a:srgbClr val="FFFFFF"/>
              </a:buClr>
              <a:buFontTx/>
              <a:buChar char="–"/>
            </a:pPr>
            <a:r>
              <a:rPr lang="en-US" sz="2400" smtClean="0">
                <a:solidFill>
                  <a:srgbClr val="FFFFFF"/>
                </a:solidFill>
                <a:latin typeface="Arial" charset="0"/>
                <a:cs typeface="Arial" charset="0"/>
                <a:sym typeface="Arial" charset="0"/>
              </a:rPr>
              <a:t>Some is stored in the organisms</a:t>
            </a:r>
          </a:p>
          <a:p>
            <a:pPr lvl="2" indent="-228600" eaLnBrk="1" hangingPunct="1">
              <a:spcBef>
                <a:spcPts val="400"/>
              </a:spcBef>
              <a:spcAft>
                <a:spcPct val="0"/>
              </a:spcAft>
              <a:buClr>
                <a:srgbClr val="E3E3FF"/>
              </a:buClr>
              <a:buFontTx/>
              <a:buChar char="•"/>
            </a:pPr>
            <a:r>
              <a:rPr lang="en-US" sz="2000" smtClean="0">
                <a:solidFill>
                  <a:srgbClr val="FFFFFF"/>
                </a:solidFill>
                <a:latin typeface="Arial" charset="0"/>
                <a:cs typeface="Arial" charset="0"/>
                <a:sym typeface="Arial" charset="0"/>
              </a:rPr>
              <a:t>Like bones and teeth</a:t>
            </a:r>
          </a:p>
          <a:p>
            <a:pPr lvl="2" indent="-228600" eaLnBrk="1" hangingPunct="1">
              <a:spcBef>
                <a:spcPts val="400"/>
              </a:spcBef>
              <a:spcAft>
                <a:spcPct val="0"/>
              </a:spcAft>
              <a:buClr>
                <a:srgbClr val="E3E3FF"/>
              </a:buClr>
              <a:buFontTx/>
              <a:buChar char="•"/>
            </a:pPr>
            <a:r>
              <a:rPr lang="en-US" sz="2000" smtClean="0">
                <a:solidFill>
                  <a:srgbClr val="FFFFFF"/>
                </a:solidFill>
                <a:latin typeface="Arial" charset="0"/>
                <a:cs typeface="Arial" charset="0"/>
                <a:sym typeface="Arial" charset="0"/>
              </a:rPr>
              <a:t>Some parts can not be decomposed/consumed</a:t>
            </a:r>
          </a:p>
          <a:p>
            <a:pPr lvl="1" indent="-285750" eaLnBrk="1" hangingPunct="1">
              <a:spcBef>
                <a:spcPts val="400"/>
              </a:spcBef>
              <a:spcAft>
                <a:spcPct val="0"/>
              </a:spcAft>
              <a:buClr>
                <a:srgbClr val="FFFFFF"/>
              </a:buClr>
              <a:buFontTx/>
              <a:buChar char="–"/>
            </a:pPr>
            <a:r>
              <a:rPr lang="en-US" sz="2000" smtClean="0">
                <a:solidFill>
                  <a:srgbClr val="FFFFFF"/>
                </a:solidFill>
                <a:latin typeface="Arial" charset="0"/>
                <a:cs typeface="Arial" charset="0"/>
                <a:sym typeface="Arial" charset="0"/>
              </a:rPr>
              <a:t>Only about 10% of the energy at one level is passed to the next.</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Grp="1"/>
          </p:cNvSpPr>
          <p:nvPr>
            <p:ph type="title"/>
          </p:nvPr>
        </p:nvSpPr>
        <p:spPr/>
        <p:txBody>
          <a:bodyPr/>
          <a:lstStyle/>
          <a:p>
            <a:pPr>
              <a:spcBef>
                <a:spcPct val="0"/>
              </a:spcBef>
              <a:spcAft>
                <a:spcPct val="0"/>
              </a:spcAft>
            </a:pPr>
            <a:r>
              <a:rPr lang="en-US" sz="3600" b="1" smtClean="0">
                <a:solidFill>
                  <a:schemeClr val="bg1"/>
                </a:solidFill>
                <a:latin typeface="Arial" charset="0"/>
                <a:cs typeface="Arial" charset="0"/>
                <a:sym typeface="Arial" charset="0"/>
              </a:rPr>
              <a:t>ENERGY PYRAMID</a:t>
            </a:r>
          </a:p>
        </p:txBody>
      </p:sp>
      <p:sp>
        <p:nvSpPr>
          <p:cNvPr id="101381" name="AutoShape 5" descr="Image result for energy pyramid"/>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101383" name="AutoShape 7" descr="Image result for energy pyramid"/>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101385" name="AutoShape 9" descr="Image result for energy pyramid"/>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101387" name="AutoShape 11" descr="Image result for energy pyramid"/>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101389" name="AutoShape 13" descr="Image result for energy pyramid"/>
          <p:cNvSpPr>
            <a:spLocks noChangeAspect="1" noChangeArrowheads="1"/>
          </p:cNvSpPr>
          <p:nvPr/>
        </p:nvSpPr>
        <p:spPr bwMode="auto">
          <a:xfrm>
            <a:off x="4419600" y="3276600"/>
            <a:ext cx="304800" cy="304800"/>
          </a:xfrm>
          <a:prstGeom prst="rect">
            <a:avLst/>
          </a:prstGeom>
          <a:noFill/>
        </p:spPr>
        <p:txBody>
          <a:bodyPr/>
          <a:lstStyle/>
          <a:p>
            <a:endParaRPr lang="en-US"/>
          </a:p>
        </p:txBody>
      </p:sp>
      <p:pic>
        <p:nvPicPr>
          <p:cNvPr id="101391" name="Picture 15" descr="Image result for energy pyramid"/>
          <p:cNvPicPr>
            <a:picLocks noChangeAspect="1" noChangeArrowheads="1"/>
          </p:cNvPicPr>
          <p:nvPr/>
        </p:nvPicPr>
        <p:blipFill>
          <a:blip r:embed="rId2"/>
          <a:srcRect/>
          <a:stretch>
            <a:fillRect/>
          </a:stretch>
        </p:blipFill>
        <p:spPr bwMode="auto">
          <a:xfrm>
            <a:off x="228600" y="1371600"/>
            <a:ext cx="3297238" cy="4267200"/>
          </a:xfrm>
          <a:prstGeom prst="rect">
            <a:avLst/>
          </a:prstGeom>
          <a:noFill/>
        </p:spPr>
      </p:pic>
      <p:sp>
        <p:nvSpPr>
          <p:cNvPr id="101393" name="AutoShape 17" descr="Image result for energy pyramid"/>
          <p:cNvSpPr>
            <a:spLocks noChangeAspect="1" noChangeArrowheads="1"/>
          </p:cNvSpPr>
          <p:nvPr/>
        </p:nvSpPr>
        <p:spPr bwMode="auto">
          <a:xfrm>
            <a:off x="4419600" y="3276600"/>
            <a:ext cx="304800" cy="304800"/>
          </a:xfrm>
          <a:prstGeom prst="rect">
            <a:avLst/>
          </a:prstGeom>
          <a:noFill/>
        </p:spPr>
        <p:txBody>
          <a:bodyPr/>
          <a:lstStyle/>
          <a:p>
            <a:endParaRPr lang="en-US"/>
          </a:p>
        </p:txBody>
      </p:sp>
      <p:pic>
        <p:nvPicPr>
          <p:cNvPr id="101394" name="Picture 18" descr="Pyramid of Energy"/>
          <p:cNvPicPr>
            <a:picLocks noChangeAspect="1" noChangeArrowheads="1"/>
          </p:cNvPicPr>
          <p:nvPr/>
        </p:nvPicPr>
        <p:blipFill>
          <a:blip r:embed="rId3"/>
          <a:srcRect/>
          <a:stretch>
            <a:fillRect/>
          </a:stretch>
        </p:blipFill>
        <p:spPr bwMode="auto">
          <a:xfrm>
            <a:off x="3886200" y="1371600"/>
            <a:ext cx="4957763" cy="4384675"/>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Pause and Reflect</a:t>
            </a:r>
            <a:endParaRPr lang="en-US" dirty="0"/>
          </a:p>
        </p:txBody>
      </p:sp>
      <p:sp>
        <p:nvSpPr>
          <p:cNvPr id="3" name="Text Placeholder 2"/>
          <p:cNvSpPr>
            <a:spLocks noGrp="1"/>
          </p:cNvSpPr>
          <p:nvPr>
            <p:ph type="body" idx="1"/>
          </p:nvPr>
        </p:nvSpPr>
        <p:spPr/>
        <p:txBody>
          <a:bodyPr/>
          <a:lstStyle/>
          <a:p>
            <a:r>
              <a:rPr lang="en-US" dirty="0" smtClean="0"/>
              <a:t>Watch the video on </a:t>
            </a:r>
            <a:r>
              <a:rPr lang="en-US" dirty="0" smtClean="0">
                <a:hlinkClick r:id="rId2"/>
              </a:rPr>
              <a:t>The Cycling of Matter Through the Food Web</a:t>
            </a:r>
            <a:endParaRPr lang="en-US" dirty="0" smtClean="0"/>
          </a:p>
          <a:p>
            <a:endParaRPr lang="en-US" dirty="0"/>
          </a:p>
          <a:p>
            <a:r>
              <a:rPr lang="en-US" sz="2800" dirty="0" smtClean="0"/>
              <a:t>Draw your own pyramid of at least 4 levels in your notebook.</a:t>
            </a:r>
          </a:p>
          <a:p>
            <a:pPr lvl="1"/>
            <a:r>
              <a:rPr lang="en-US" sz="2400" dirty="0" smtClean="0"/>
              <a:t>The lowest level (producers) produces 5984 kg of energy for that Ecosystem, list the amount of energy available to each level of the pyramid.</a:t>
            </a:r>
          </a:p>
          <a:p>
            <a:pPr lvl="2"/>
            <a:r>
              <a:rPr lang="en-US" dirty="0" smtClean="0"/>
              <a:t>Round to the nearest hundredth if necessary.</a:t>
            </a:r>
            <a:endParaRPr lang="en-US" dirty="0"/>
          </a:p>
        </p:txBody>
      </p:sp>
    </p:spTree>
    <p:extLst>
      <p:ext uri="{BB962C8B-B14F-4D97-AF65-F5344CB8AC3E}">
        <p14:creationId xmlns:p14="http://schemas.microsoft.com/office/powerpoint/2010/main" val="4743850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2"/>
            </a:gs>
          </a:gsLst>
          <a:lin ang="5400000"/>
        </a:gradFill>
        <a:effectLst/>
      </p:bgPr>
    </p:bg>
    <p:spTree>
      <p:nvGrpSpPr>
        <p:cNvPr id="1" name=""/>
        <p:cNvGrpSpPr/>
        <p:nvPr/>
      </p:nvGrpSpPr>
      <p:grpSpPr>
        <a:xfrm>
          <a:off x="0" y="0"/>
          <a:ext cx="0" cy="0"/>
          <a:chOff x="0" y="0"/>
          <a:chExt cx="0" cy="0"/>
        </a:xfrm>
      </p:grpSpPr>
      <p:sp>
        <p:nvSpPr>
          <p:cNvPr id="87042" name="Shape 364"/>
          <p:cNvSpPr txBox="1">
            <a:spLocks noGrp="1"/>
          </p:cNvSpPr>
          <p:nvPr>
            <p:ph type="title"/>
          </p:nvPr>
        </p:nvSpPr>
        <p:spPr/>
        <p:txBody>
          <a:bodyPr tIns="45700" bIns="45700"/>
          <a:lstStyle/>
          <a:p>
            <a:pPr eaLnBrk="1" hangingPunct="1">
              <a:spcBef>
                <a:spcPct val="0"/>
              </a:spcBef>
              <a:spcAft>
                <a:spcPct val="0"/>
              </a:spcAft>
              <a:buClr>
                <a:srgbClr val="E3E3FF"/>
              </a:buClr>
              <a:buSzPct val="25000"/>
            </a:pPr>
            <a:r>
              <a:rPr lang="en-US" sz="3600" smtClean="0">
                <a:solidFill>
                  <a:srgbClr val="E3E3FF"/>
                </a:solidFill>
                <a:latin typeface="Arial" charset="0"/>
                <a:cs typeface="Arial" charset="0"/>
                <a:sym typeface="Arial" charset="0"/>
              </a:rPr>
              <a:t>The Cycling of Matter in Ecosystems</a:t>
            </a:r>
          </a:p>
        </p:txBody>
      </p:sp>
      <p:sp>
        <p:nvSpPr>
          <p:cNvPr id="87043" name="Shape 365"/>
          <p:cNvSpPr txBox="1">
            <a:spLocks noGrp="1"/>
          </p:cNvSpPr>
          <p:nvPr>
            <p:ph type="body" idx="1"/>
          </p:nvPr>
        </p:nvSpPr>
        <p:spPr/>
        <p:txBody>
          <a:bodyPr tIns="45700" bIns="45700"/>
          <a:lstStyle/>
          <a:p>
            <a:pPr indent="-342900" eaLnBrk="1" hangingPunct="1">
              <a:lnSpc>
                <a:spcPct val="80000"/>
              </a:lnSpc>
              <a:spcBef>
                <a:spcPct val="0"/>
              </a:spcBef>
              <a:spcAft>
                <a:spcPct val="0"/>
              </a:spcAft>
              <a:buClr>
                <a:srgbClr val="E3E3FF"/>
              </a:buClr>
              <a:buFontTx/>
              <a:buChar char="•"/>
            </a:pPr>
            <a:r>
              <a:rPr lang="en-US" sz="2800" smtClean="0">
                <a:solidFill>
                  <a:srgbClr val="FFFFFF"/>
                </a:solidFill>
                <a:latin typeface="Arial" charset="0"/>
                <a:cs typeface="Arial" charset="0"/>
                <a:sym typeface="Arial" charset="0"/>
              </a:rPr>
              <a:t>The Earth constantly receives energy from the sun</a:t>
            </a:r>
          </a:p>
          <a:p>
            <a:pPr indent="-342900" eaLnBrk="1" hangingPunct="1">
              <a:lnSpc>
                <a:spcPct val="80000"/>
              </a:lnSpc>
              <a:spcBef>
                <a:spcPts val="563"/>
              </a:spcBef>
              <a:spcAft>
                <a:spcPct val="0"/>
              </a:spcAft>
              <a:buClr>
                <a:srgbClr val="E3E3FF"/>
              </a:buClr>
              <a:buFontTx/>
              <a:buChar char="•"/>
            </a:pPr>
            <a:r>
              <a:rPr lang="en-US" sz="2800" smtClean="0">
                <a:solidFill>
                  <a:srgbClr val="FFFFFF"/>
                </a:solidFill>
                <a:latin typeface="Arial" charset="0"/>
                <a:cs typeface="Arial" charset="0"/>
                <a:sym typeface="Arial" charset="0"/>
              </a:rPr>
              <a:t>Because of this, the amount of matter does not change, just its form on earth.</a:t>
            </a:r>
          </a:p>
          <a:p>
            <a:pPr indent="-342900" eaLnBrk="1" hangingPunct="1">
              <a:lnSpc>
                <a:spcPct val="80000"/>
              </a:lnSpc>
              <a:spcBef>
                <a:spcPts val="563"/>
              </a:spcBef>
              <a:spcAft>
                <a:spcPct val="0"/>
              </a:spcAft>
              <a:buClr>
                <a:srgbClr val="E3E3FF"/>
              </a:buClr>
              <a:buFontTx/>
              <a:buChar char="•"/>
            </a:pPr>
            <a:r>
              <a:rPr lang="en-US" sz="2800" smtClean="0">
                <a:solidFill>
                  <a:srgbClr val="FFFFFF"/>
                </a:solidFill>
                <a:latin typeface="Arial" charset="0"/>
                <a:cs typeface="Arial" charset="0"/>
                <a:sym typeface="Arial" charset="0"/>
              </a:rPr>
              <a:t>Matter is recycled from organisms to the environment and back again.</a:t>
            </a:r>
          </a:p>
          <a:p>
            <a:pPr indent="-342900" eaLnBrk="1" hangingPunct="1">
              <a:lnSpc>
                <a:spcPct val="80000"/>
              </a:lnSpc>
              <a:spcBef>
                <a:spcPts val="563"/>
              </a:spcBef>
              <a:spcAft>
                <a:spcPct val="0"/>
              </a:spcAft>
              <a:buClr>
                <a:srgbClr val="E3E3FF"/>
              </a:buClr>
              <a:buFontTx/>
              <a:buChar char="•"/>
            </a:pPr>
            <a:r>
              <a:rPr lang="en-US" sz="2800" smtClean="0">
                <a:solidFill>
                  <a:srgbClr val="FFFFFF"/>
                </a:solidFill>
                <a:latin typeface="Arial" charset="0"/>
                <a:cs typeface="Arial" charset="0"/>
                <a:sym typeface="Arial" charset="0"/>
              </a:rPr>
              <a:t>There are three main cycles:</a:t>
            </a:r>
          </a:p>
          <a:p>
            <a:pPr lvl="1" indent="-285750" eaLnBrk="1" hangingPunct="1">
              <a:lnSpc>
                <a:spcPct val="80000"/>
              </a:lnSpc>
              <a:spcBef>
                <a:spcPts val="475"/>
              </a:spcBef>
              <a:spcAft>
                <a:spcPct val="0"/>
              </a:spcAft>
              <a:buClr>
                <a:srgbClr val="FFFFFF"/>
              </a:buClr>
              <a:buFontTx/>
              <a:buChar char="–"/>
            </a:pPr>
            <a:r>
              <a:rPr lang="en-US" sz="2400" smtClean="0">
                <a:solidFill>
                  <a:srgbClr val="FFFFFF"/>
                </a:solidFill>
                <a:latin typeface="Arial" charset="0"/>
                <a:cs typeface="Arial" charset="0"/>
                <a:sym typeface="Arial" charset="0"/>
              </a:rPr>
              <a:t>Carbon</a:t>
            </a:r>
          </a:p>
          <a:p>
            <a:pPr lvl="1" indent="-285750" eaLnBrk="1" hangingPunct="1">
              <a:lnSpc>
                <a:spcPct val="80000"/>
              </a:lnSpc>
              <a:spcBef>
                <a:spcPts val="475"/>
              </a:spcBef>
              <a:spcAft>
                <a:spcPct val="0"/>
              </a:spcAft>
              <a:buClr>
                <a:srgbClr val="FFFFFF"/>
              </a:buClr>
              <a:buFontTx/>
              <a:buChar char="–"/>
            </a:pPr>
            <a:r>
              <a:rPr lang="en-US" sz="2400" smtClean="0">
                <a:solidFill>
                  <a:srgbClr val="FFFFFF"/>
                </a:solidFill>
                <a:latin typeface="Arial" charset="0"/>
                <a:cs typeface="Arial" charset="0"/>
                <a:sym typeface="Arial" charset="0"/>
              </a:rPr>
              <a:t>Nitrogen</a:t>
            </a:r>
          </a:p>
          <a:p>
            <a:pPr lvl="1" indent="-285750" eaLnBrk="1" hangingPunct="1">
              <a:lnSpc>
                <a:spcPct val="80000"/>
              </a:lnSpc>
              <a:spcBef>
                <a:spcPts val="475"/>
              </a:spcBef>
              <a:spcAft>
                <a:spcPct val="0"/>
              </a:spcAft>
              <a:buClr>
                <a:srgbClr val="FFFFFF"/>
              </a:buClr>
              <a:buFontTx/>
              <a:buChar char="–"/>
            </a:pPr>
            <a:r>
              <a:rPr lang="en-US" sz="2400" smtClean="0">
                <a:solidFill>
                  <a:srgbClr val="FFFFFF"/>
                </a:solidFill>
                <a:latin typeface="Arial" charset="0"/>
                <a:cs typeface="Arial" charset="0"/>
                <a:sym typeface="Arial" charset="0"/>
              </a:rPr>
              <a:t>Water</a:t>
            </a:r>
          </a:p>
          <a:p>
            <a:pPr indent="-342900" eaLnBrk="1" hangingPunct="1">
              <a:lnSpc>
                <a:spcPct val="80000"/>
              </a:lnSpc>
              <a:spcBef>
                <a:spcPts val="563"/>
              </a:spcBef>
              <a:spcAft>
                <a:spcPct val="0"/>
              </a:spcAft>
              <a:buClr>
                <a:srgbClr val="E3E3FF"/>
              </a:buClr>
              <a:buFontTx/>
              <a:buChar char="•"/>
            </a:pPr>
            <a:r>
              <a:rPr lang="en-US" sz="2800" u="sng" smtClean="0">
                <a:solidFill>
                  <a:schemeClr val="hlink"/>
                </a:solidFill>
                <a:latin typeface="Arial" charset="0"/>
                <a:cs typeface="Arial" charset="0"/>
                <a:sym typeface="Arial" charset="0"/>
                <a:hlinkClick r:id="rId3"/>
              </a:rPr>
              <a:t>How the Ecosystem Works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2"/>
            </a:gs>
          </a:gsLst>
          <a:lin ang="5400000"/>
        </a:gradFill>
        <a:effectLst/>
      </p:bgPr>
    </p:bg>
    <p:spTree>
      <p:nvGrpSpPr>
        <p:cNvPr id="1" name=""/>
        <p:cNvGrpSpPr/>
        <p:nvPr/>
      </p:nvGrpSpPr>
      <p:grpSpPr>
        <a:xfrm>
          <a:off x="0" y="0"/>
          <a:ext cx="0" cy="0"/>
          <a:chOff x="0" y="0"/>
          <a:chExt cx="0" cy="0"/>
        </a:xfrm>
      </p:grpSpPr>
      <p:sp>
        <p:nvSpPr>
          <p:cNvPr id="21506" name="Shape 146"/>
          <p:cNvSpPr txBox="1">
            <a:spLocks noGrp="1"/>
          </p:cNvSpPr>
          <p:nvPr>
            <p:ph type="title"/>
          </p:nvPr>
        </p:nvSpPr>
        <p:spPr/>
        <p:txBody>
          <a:bodyPr tIns="45700" bIns="45700"/>
          <a:lstStyle/>
          <a:p>
            <a:pPr eaLnBrk="1" hangingPunct="1">
              <a:spcBef>
                <a:spcPct val="0"/>
              </a:spcBef>
              <a:spcAft>
                <a:spcPct val="0"/>
              </a:spcAft>
              <a:buClr>
                <a:srgbClr val="E3E3FF"/>
              </a:buClr>
              <a:buSzPct val="25000"/>
            </a:pPr>
            <a:r>
              <a:rPr lang="en-US" smtClean="0">
                <a:solidFill>
                  <a:srgbClr val="E3E3FF"/>
                </a:solidFill>
                <a:latin typeface="Arial" charset="0"/>
                <a:cs typeface="Arial" charset="0"/>
                <a:sym typeface="Arial" charset="0"/>
              </a:rPr>
              <a:t>Biotic and Abiotic Factors</a:t>
            </a:r>
          </a:p>
        </p:txBody>
      </p:sp>
      <p:sp>
        <p:nvSpPr>
          <p:cNvPr id="21507" name="Shape 147"/>
          <p:cNvSpPr txBox="1">
            <a:spLocks noGrp="1"/>
          </p:cNvSpPr>
          <p:nvPr>
            <p:ph type="body" idx="1"/>
          </p:nvPr>
        </p:nvSpPr>
        <p:spPr/>
        <p:txBody>
          <a:bodyPr tIns="45700" bIns="45700"/>
          <a:lstStyle/>
          <a:p>
            <a:pPr indent="-342900" eaLnBrk="1" hangingPunct="1">
              <a:lnSpc>
                <a:spcPct val="90000"/>
              </a:lnSpc>
              <a:spcBef>
                <a:spcPct val="0"/>
              </a:spcBef>
              <a:spcAft>
                <a:spcPct val="0"/>
              </a:spcAft>
              <a:buClr>
                <a:srgbClr val="E3E3FF"/>
              </a:buClr>
              <a:buFontTx/>
              <a:buChar char="•"/>
            </a:pPr>
            <a:r>
              <a:rPr lang="en-US" sz="2800" b="1" u="sng" smtClean="0">
                <a:solidFill>
                  <a:srgbClr val="FFFFFF"/>
                </a:solidFill>
                <a:latin typeface="Arial" charset="0"/>
                <a:cs typeface="Arial" charset="0"/>
                <a:sym typeface="Arial" charset="0"/>
              </a:rPr>
              <a:t>Ecosystem</a:t>
            </a:r>
          </a:p>
          <a:p>
            <a:pPr lvl="1" indent="-285750" eaLnBrk="1" hangingPunct="1">
              <a:lnSpc>
                <a:spcPct val="90000"/>
              </a:lnSpc>
              <a:spcBef>
                <a:spcPts val="475"/>
              </a:spcBef>
              <a:spcAft>
                <a:spcPct val="0"/>
              </a:spcAft>
              <a:buClr>
                <a:srgbClr val="FFFFFF"/>
              </a:buClr>
              <a:buFontTx/>
              <a:buChar char="–"/>
            </a:pPr>
            <a:r>
              <a:rPr lang="en-US" sz="2400" i="1" smtClean="0">
                <a:solidFill>
                  <a:srgbClr val="FFFFFF"/>
                </a:solidFill>
                <a:latin typeface="Arial" charset="0"/>
                <a:cs typeface="Arial" charset="0"/>
                <a:sym typeface="Arial" charset="0"/>
              </a:rPr>
              <a:t>Includes all living and non-living parts of the environment as well as the interactions among them.</a:t>
            </a:r>
          </a:p>
          <a:p>
            <a:pPr indent="-342900" eaLnBrk="1" hangingPunct="1">
              <a:lnSpc>
                <a:spcPct val="90000"/>
              </a:lnSpc>
              <a:spcBef>
                <a:spcPts val="563"/>
              </a:spcBef>
              <a:spcAft>
                <a:spcPct val="0"/>
              </a:spcAft>
              <a:buClr>
                <a:srgbClr val="E3E3FF"/>
              </a:buClr>
              <a:buFontTx/>
              <a:buChar char="•"/>
            </a:pPr>
            <a:r>
              <a:rPr lang="en-US" sz="2800" b="1" u="sng" smtClean="0">
                <a:solidFill>
                  <a:srgbClr val="FFFFFF"/>
                </a:solidFill>
                <a:latin typeface="Arial" charset="0"/>
                <a:cs typeface="Arial" charset="0"/>
                <a:sym typeface="Arial" charset="0"/>
              </a:rPr>
              <a:t>Biotic Factors</a:t>
            </a:r>
          </a:p>
          <a:p>
            <a:pPr lvl="1" indent="-285750" eaLnBrk="1" hangingPunct="1">
              <a:lnSpc>
                <a:spcPct val="90000"/>
              </a:lnSpc>
              <a:spcBef>
                <a:spcPts val="475"/>
              </a:spcBef>
              <a:spcAft>
                <a:spcPct val="0"/>
              </a:spcAft>
              <a:buClr>
                <a:srgbClr val="FFFFFF"/>
              </a:buClr>
              <a:buFontTx/>
              <a:buChar char="–"/>
            </a:pPr>
            <a:r>
              <a:rPr lang="en-US" sz="2400" i="1" smtClean="0">
                <a:solidFill>
                  <a:srgbClr val="FFFFFF"/>
                </a:solidFill>
                <a:latin typeface="Arial" charset="0"/>
                <a:cs typeface="Arial" charset="0"/>
                <a:sym typeface="Arial" charset="0"/>
              </a:rPr>
              <a:t>Living parts of an ecosystem</a:t>
            </a:r>
          </a:p>
          <a:p>
            <a:pPr lvl="1" indent="-285750" eaLnBrk="1" hangingPunct="1">
              <a:lnSpc>
                <a:spcPct val="90000"/>
              </a:lnSpc>
              <a:spcBef>
                <a:spcPts val="475"/>
              </a:spcBef>
              <a:spcAft>
                <a:spcPct val="0"/>
              </a:spcAft>
              <a:buClr>
                <a:srgbClr val="FFFFFF"/>
              </a:buClr>
              <a:buFontTx/>
              <a:buChar char="–"/>
            </a:pPr>
            <a:r>
              <a:rPr lang="en-US" sz="2400" smtClean="0">
                <a:solidFill>
                  <a:srgbClr val="FFFFFF"/>
                </a:solidFill>
                <a:latin typeface="Arial" charset="0"/>
                <a:cs typeface="Arial" charset="0"/>
                <a:sym typeface="Arial" charset="0"/>
              </a:rPr>
              <a:t>Includes remains and wastes</a:t>
            </a:r>
          </a:p>
          <a:p>
            <a:pPr indent="-342900" eaLnBrk="1" hangingPunct="1">
              <a:lnSpc>
                <a:spcPct val="90000"/>
              </a:lnSpc>
              <a:spcBef>
                <a:spcPts val="563"/>
              </a:spcBef>
              <a:spcAft>
                <a:spcPct val="0"/>
              </a:spcAft>
              <a:buClr>
                <a:srgbClr val="E3E3FF"/>
              </a:buClr>
              <a:buFontTx/>
              <a:buChar char="•"/>
            </a:pPr>
            <a:r>
              <a:rPr lang="en-US" sz="2800" b="1" u="sng" smtClean="0">
                <a:solidFill>
                  <a:srgbClr val="FFFFFF"/>
                </a:solidFill>
                <a:latin typeface="Arial" charset="0"/>
                <a:cs typeface="Arial" charset="0"/>
                <a:sym typeface="Arial" charset="0"/>
              </a:rPr>
              <a:t>Abiotic Factors</a:t>
            </a:r>
          </a:p>
          <a:p>
            <a:pPr lvl="1" indent="-285750" eaLnBrk="1" hangingPunct="1">
              <a:lnSpc>
                <a:spcPct val="90000"/>
              </a:lnSpc>
              <a:spcBef>
                <a:spcPts val="475"/>
              </a:spcBef>
              <a:spcAft>
                <a:spcPct val="0"/>
              </a:spcAft>
              <a:buClr>
                <a:srgbClr val="FFFFFF"/>
              </a:buClr>
              <a:buFontTx/>
              <a:buChar char="–"/>
            </a:pPr>
            <a:r>
              <a:rPr lang="en-US" sz="2400" i="1" smtClean="0">
                <a:solidFill>
                  <a:srgbClr val="FFFFFF"/>
                </a:solidFill>
                <a:latin typeface="Arial" charset="0"/>
                <a:cs typeface="Arial" charset="0"/>
                <a:sym typeface="Arial" charset="0"/>
              </a:rPr>
              <a:t>Non-living parts of an ecosystem</a:t>
            </a:r>
          </a:p>
          <a:p>
            <a:pPr lvl="1" indent="-285750" eaLnBrk="1" hangingPunct="1">
              <a:lnSpc>
                <a:spcPct val="90000"/>
              </a:lnSpc>
              <a:spcBef>
                <a:spcPts val="475"/>
              </a:spcBef>
              <a:spcAft>
                <a:spcPct val="0"/>
              </a:spcAft>
              <a:buClr>
                <a:srgbClr val="FFFFFF"/>
              </a:buClr>
              <a:buFontTx/>
              <a:buChar char="–"/>
            </a:pPr>
            <a:r>
              <a:rPr lang="en-US" sz="2400" smtClean="0">
                <a:solidFill>
                  <a:srgbClr val="FFFFFF"/>
                </a:solidFill>
                <a:latin typeface="Arial" charset="0"/>
                <a:cs typeface="Arial" charset="0"/>
                <a:sym typeface="Arial" charset="0"/>
              </a:rPr>
              <a:t>Includes light, temperature, weather, soil and water</a:t>
            </a:r>
          </a:p>
          <a:p>
            <a:pPr indent="-342900" eaLnBrk="1" hangingPunct="1">
              <a:lnSpc>
                <a:spcPct val="90000"/>
              </a:lnSpc>
              <a:spcBef>
                <a:spcPts val="563"/>
              </a:spcBef>
              <a:spcAft>
                <a:spcPct val="0"/>
              </a:spcAft>
              <a:buClr>
                <a:srgbClr val="E3E3FF"/>
              </a:buClr>
              <a:buFontTx/>
              <a:buChar char="•"/>
            </a:pPr>
            <a:r>
              <a:rPr lang="en-US" sz="2800" u="sng" smtClean="0">
                <a:solidFill>
                  <a:schemeClr val="hlink"/>
                </a:solidFill>
                <a:latin typeface="Arial" charset="0"/>
                <a:cs typeface="Arial" charset="0"/>
                <a:sym typeface="Arial" charset="0"/>
                <a:hlinkClick r:id="rId3"/>
              </a:rPr>
              <a:t>Biotic vs Abiotic Factors</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2"/>
            </a:gs>
          </a:gsLst>
          <a:lin ang="5400000"/>
        </a:gradFill>
        <a:effectLst/>
      </p:bgPr>
    </p:bg>
    <p:spTree>
      <p:nvGrpSpPr>
        <p:cNvPr id="1" name=""/>
        <p:cNvGrpSpPr/>
        <p:nvPr/>
      </p:nvGrpSpPr>
      <p:grpSpPr>
        <a:xfrm>
          <a:off x="0" y="0"/>
          <a:ext cx="0" cy="0"/>
          <a:chOff x="0" y="0"/>
          <a:chExt cx="0" cy="0"/>
        </a:xfrm>
      </p:grpSpPr>
      <p:sp>
        <p:nvSpPr>
          <p:cNvPr id="89090" name="Shape 370"/>
          <p:cNvSpPr txBox="1">
            <a:spLocks noGrp="1"/>
          </p:cNvSpPr>
          <p:nvPr>
            <p:ph type="title"/>
          </p:nvPr>
        </p:nvSpPr>
        <p:spPr/>
        <p:txBody>
          <a:bodyPr tIns="45700" bIns="45700"/>
          <a:lstStyle/>
          <a:p>
            <a:pPr eaLnBrk="1" hangingPunct="1">
              <a:spcBef>
                <a:spcPct val="0"/>
              </a:spcBef>
              <a:spcAft>
                <a:spcPct val="0"/>
              </a:spcAft>
              <a:buClr>
                <a:srgbClr val="E3E3FF"/>
              </a:buClr>
              <a:buSzPct val="25000"/>
            </a:pPr>
            <a:r>
              <a:rPr lang="en-US" smtClean="0">
                <a:solidFill>
                  <a:srgbClr val="E3E3FF"/>
                </a:solidFill>
                <a:latin typeface="Arial" charset="0"/>
                <a:cs typeface="Arial" charset="0"/>
                <a:sym typeface="Arial" charset="0"/>
              </a:rPr>
              <a:t>The Carbon Cycle</a:t>
            </a:r>
          </a:p>
        </p:txBody>
      </p:sp>
      <p:sp>
        <p:nvSpPr>
          <p:cNvPr id="89091" name="Shape 371"/>
          <p:cNvSpPr txBox="1">
            <a:spLocks noGrp="1"/>
          </p:cNvSpPr>
          <p:nvPr>
            <p:ph type="body" idx="1"/>
          </p:nvPr>
        </p:nvSpPr>
        <p:spPr/>
        <p:txBody>
          <a:bodyPr tIns="45700" bIns="45700"/>
          <a:lstStyle/>
          <a:p>
            <a:pPr indent="-342900" eaLnBrk="1" hangingPunct="1">
              <a:lnSpc>
                <a:spcPct val="80000"/>
              </a:lnSpc>
              <a:spcBef>
                <a:spcPct val="0"/>
              </a:spcBef>
              <a:spcAft>
                <a:spcPct val="0"/>
              </a:spcAft>
              <a:buClr>
                <a:srgbClr val="E3E3FF"/>
              </a:buClr>
              <a:buFontTx/>
              <a:buChar char="•"/>
            </a:pPr>
            <a:r>
              <a:rPr lang="en-US" sz="2400" b="1" u="sng" smtClean="0">
                <a:solidFill>
                  <a:srgbClr val="FFFFFF"/>
                </a:solidFill>
                <a:latin typeface="Arial" charset="0"/>
                <a:cs typeface="Arial" charset="0"/>
                <a:sym typeface="Arial" charset="0"/>
              </a:rPr>
              <a:t>Carbon Cycle</a:t>
            </a:r>
          </a:p>
          <a:p>
            <a:pPr lvl="1" indent="-285750" eaLnBrk="1" hangingPunct="1">
              <a:lnSpc>
                <a:spcPct val="80000"/>
              </a:lnSpc>
              <a:spcBef>
                <a:spcPts val="400"/>
              </a:spcBef>
              <a:spcAft>
                <a:spcPct val="0"/>
              </a:spcAft>
              <a:buClr>
                <a:srgbClr val="FFFFFF"/>
              </a:buClr>
              <a:buFontTx/>
              <a:buChar char="–"/>
            </a:pPr>
            <a:r>
              <a:rPr lang="en-US" sz="2000" i="1" smtClean="0">
                <a:solidFill>
                  <a:srgbClr val="FFFFFF"/>
                </a:solidFill>
                <a:latin typeface="Arial" charset="0"/>
                <a:cs typeface="Arial" charset="0"/>
                <a:sym typeface="Arial" charset="0"/>
              </a:rPr>
              <a:t>Carbon moves among the air, the ground, and the plants/animals</a:t>
            </a:r>
          </a:p>
          <a:p>
            <a:pPr indent="-342900" eaLnBrk="1" hangingPunct="1">
              <a:lnSpc>
                <a:spcPct val="80000"/>
              </a:lnSpc>
              <a:spcBef>
                <a:spcPts val="475"/>
              </a:spcBef>
              <a:spcAft>
                <a:spcPct val="0"/>
              </a:spcAft>
              <a:buClr>
                <a:srgbClr val="E3E3FF"/>
              </a:buClr>
              <a:buFontTx/>
              <a:buChar char="•"/>
            </a:pPr>
            <a:r>
              <a:rPr lang="en-US" sz="2400" smtClean="0">
                <a:solidFill>
                  <a:srgbClr val="FFFFFF"/>
                </a:solidFill>
                <a:latin typeface="Arial" charset="0"/>
                <a:cs typeface="Arial" charset="0"/>
                <a:sym typeface="Arial" charset="0"/>
              </a:rPr>
              <a:t>Carbon is found in all living organisms</a:t>
            </a:r>
          </a:p>
          <a:p>
            <a:pPr lvl="1" indent="-285750" eaLnBrk="1" hangingPunct="1">
              <a:lnSpc>
                <a:spcPct val="80000"/>
              </a:lnSpc>
              <a:spcBef>
                <a:spcPts val="400"/>
              </a:spcBef>
              <a:spcAft>
                <a:spcPct val="0"/>
              </a:spcAft>
              <a:buClr>
                <a:srgbClr val="FFFFFF"/>
              </a:buClr>
              <a:buFontTx/>
              <a:buChar char="–"/>
            </a:pPr>
            <a:r>
              <a:rPr lang="en-US" sz="2000" smtClean="0">
                <a:solidFill>
                  <a:srgbClr val="FFFFFF"/>
                </a:solidFill>
                <a:latin typeface="Arial" charset="0"/>
                <a:cs typeface="Arial" charset="0"/>
                <a:sym typeface="Arial" charset="0"/>
              </a:rPr>
              <a:t>Also found in the atmosphere, gasoline and many rocks</a:t>
            </a:r>
          </a:p>
          <a:p>
            <a:pPr indent="-342900" eaLnBrk="1" hangingPunct="1">
              <a:lnSpc>
                <a:spcPct val="80000"/>
              </a:lnSpc>
              <a:spcBef>
                <a:spcPts val="475"/>
              </a:spcBef>
              <a:spcAft>
                <a:spcPct val="0"/>
              </a:spcAft>
              <a:buClr>
                <a:srgbClr val="E3E3FF"/>
              </a:buClr>
              <a:buFontTx/>
              <a:buChar char="•"/>
            </a:pPr>
            <a:r>
              <a:rPr lang="en-US" sz="2400" smtClean="0">
                <a:solidFill>
                  <a:srgbClr val="FFFFFF"/>
                </a:solidFill>
                <a:latin typeface="Arial" charset="0"/>
                <a:cs typeface="Arial" charset="0"/>
                <a:sym typeface="Arial" charset="0"/>
              </a:rPr>
              <a:t>Carbon stored in organisms can not be reused until the organism is eaten or decomposed.</a:t>
            </a:r>
          </a:p>
          <a:p>
            <a:pPr indent="-342900" eaLnBrk="1" hangingPunct="1">
              <a:lnSpc>
                <a:spcPct val="80000"/>
              </a:lnSpc>
              <a:spcBef>
                <a:spcPts val="475"/>
              </a:spcBef>
              <a:spcAft>
                <a:spcPct val="0"/>
              </a:spcAft>
              <a:buClr>
                <a:srgbClr val="E3E3FF"/>
              </a:buClr>
              <a:buFontTx/>
              <a:buChar char="•"/>
            </a:pPr>
            <a:r>
              <a:rPr lang="en-US" sz="2400" b="1" u="sng" smtClean="0">
                <a:solidFill>
                  <a:srgbClr val="FFFFFF"/>
                </a:solidFill>
                <a:latin typeface="Arial" charset="0"/>
                <a:cs typeface="Arial" charset="0"/>
                <a:sym typeface="Arial" charset="0"/>
              </a:rPr>
              <a:t>Decomposition</a:t>
            </a:r>
          </a:p>
          <a:p>
            <a:pPr lvl="1" indent="-285750" eaLnBrk="1" hangingPunct="1">
              <a:lnSpc>
                <a:spcPct val="80000"/>
              </a:lnSpc>
              <a:spcBef>
                <a:spcPts val="400"/>
              </a:spcBef>
              <a:spcAft>
                <a:spcPct val="0"/>
              </a:spcAft>
              <a:buClr>
                <a:srgbClr val="FFFFFF"/>
              </a:buClr>
              <a:buFontTx/>
              <a:buChar char="–"/>
            </a:pPr>
            <a:r>
              <a:rPr lang="en-US" sz="2000" i="1" smtClean="0">
                <a:solidFill>
                  <a:srgbClr val="FFFFFF"/>
                </a:solidFill>
                <a:latin typeface="Arial" charset="0"/>
                <a:cs typeface="Arial" charset="0"/>
                <a:sym typeface="Arial" charset="0"/>
              </a:rPr>
              <a:t>Bacteria or other decomposers break down dead organisms</a:t>
            </a:r>
          </a:p>
          <a:p>
            <a:pPr lvl="1" indent="-285750" eaLnBrk="1" hangingPunct="1">
              <a:lnSpc>
                <a:spcPct val="80000"/>
              </a:lnSpc>
              <a:spcBef>
                <a:spcPts val="400"/>
              </a:spcBef>
              <a:spcAft>
                <a:spcPct val="0"/>
              </a:spcAft>
              <a:buClr>
                <a:srgbClr val="FFFFFF"/>
              </a:buClr>
              <a:buFontTx/>
              <a:buChar char="–"/>
            </a:pPr>
            <a:r>
              <a:rPr lang="en-US" sz="2000" smtClean="0">
                <a:solidFill>
                  <a:srgbClr val="FFFFFF"/>
                </a:solidFill>
                <a:latin typeface="Arial" charset="0"/>
                <a:cs typeface="Arial" charset="0"/>
                <a:sym typeface="Arial" charset="0"/>
              </a:rPr>
              <a:t>Carbon dioxide is released into the atmosphere in this process</a:t>
            </a:r>
          </a:p>
          <a:p>
            <a:pPr indent="-342900" eaLnBrk="1" hangingPunct="1">
              <a:lnSpc>
                <a:spcPct val="80000"/>
              </a:lnSpc>
              <a:spcBef>
                <a:spcPts val="475"/>
              </a:spcBef>
              <a:spcAft>
                <a:spcPct val="0"/>
              </a:spcAft>
              <a:buClr>
                <a:srgbClr val="E3E3FF"/>
              </a:buClr>
              <a:buFontTx/>
              <a:buChar char="•"/>
            </a:pPr>
            <a:r>
              <a:rPr lang="en-US" sz="2400" smtClean="0">
                <a:solidFill>
                  <a:srgbClr val="FFFFFF"/>
                </a:solidFill>
                <a:latin typeface="Arial" charset="0"/>
                <a:cs typeface="Arial" charset="0"/>
                <a:sym typeface="Arial" charset="0"/>
              </a:rPr>
              <a:t>Combustion (burning) is also part of this process</a:t>
            </a:r>
          </a:p>
          <a:p>
            <a:pPr lvl="1" indent="-285750" eaLnBrk="1" hangingPunct="1">
              <a:lnSpc>
                <a:spcPct val="80000"/>
              </a:lnSpc>
              <a:spcBef>
                <a:spcPts val="400"/>
              </a:spcBef>
              <a:spcAft>
                <a:spcPct val="0"/>
              </a:spcAft>
              <a:buClr>
                <a:srgbClr val="FFFFFF"/>
              </a:buClr>
              <a:buFontTx/>
              <a:buChar char="–"/>
            </a:pPr>
            <a:r>
              <a:rPr lang="en-US" sz="2000" smtClean="0">
                <a:solidFill>
                  <a:srgbClr val="FFFFFF"/>
                </a:solidFill>
                <a:latin typeface="Arial" charset="0"/>
                <a:cs typeface="Arial" charset="0"/>
                <a:sym typeface="Arial" charset="0"/>
              </a:rPr>
              <a:t>Burning wood or other organic material produces large amounts of CO</a:t>
            </a:r>
            <a:r>
              <a:rPr lang="en-US" sz="1200" smtClean="0">
                <a:solidFill>
                  <a:srgbClr val="FFFFFF"/>
                </a:solidFill>
                <a:latin typeface="Arial" charset="0"/>
                <a:cs typeface="Arial" charset="0"/>
                <a:sym typeface="Arial" charset="0"/>
              </a:rPr>
              <a:t>2</a:t>
            </a:r>
            <a:r>
              <a:rPr lang="en-US" sz="2000" smtClean="0">
                <a:solidFill>
                  <a:srgbClr val="FFFFFF"/>
                </a:solidFill>
                <a:latin typeface="Arial" charset="0"/>
                <a:cs typeface="Arial" charset="0"/>
                <a:sym typeface="Arial" charset="0"/>
              </a:rPr>
              <a:t> released into the atmosphere.</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2"/>
            </a:gs>
          </a:gsLst>
          <a:lin ang="5400000"/>
        </a:gradFill>
        <a:effectLst/>
      </p:bgPr>
    </p:bg>
    <p:spTree>
      <p:nvGrpSpPr>
        <p:cNvPr id="1" name=""/>
        <p:cNvGrpSpPr/>
        <p:nvPr/>
      </p:nvGrpSpPr>
      <p:grpSpPr>
        <a:xfrm>
          <a:off x="0" y="0"/>
          <a:ext cx="0" cy="0"/>
          <a:chOff x="0" y="0"/>
          <a:chExt cx="0" cy="0"/>
        </a:xfrm>
      </p:grpSpPr>
      <p:sp>
        <p:nvSpPr>
          <p:cNvPr id="91138" name="Shape 376"/>
          <p:cNvSpPr txBox="1">
            <a:spLocks noGrp="1"/>
          </p:cNvSpPr>
          <p:nvPr>
            <p:ph type="title"/>
          </p:nvPr>
        </p:nvSpPr>
        <p:spPr/>
        <p:txBody>
          <a:bodyPr tIns="45700" bIns="45700"/>
          <a:lstStyle/>
          <a:p>
            <a:pPr eaLnBrk="1" hangingPunct="1">
              <a:spcBef>
                <a:spcPct val="0"/>
              </a:spcBef>
              <a:spcAft>
                <a:spcPct val="0"/>
              </a:spcAft>
              <a:buClr>
                <a:srgbClr val="E3E3FF"/>
              </a:buClr>
              <a:buSzPct val="25000"/>
            </a:pPr>
            <a:r>
              <a:rPr lang="en-US" smtClean="0">
                <a:solidFill>
                  <a:srgbClr val="E3E3FF"/>
                </a:solidFill>
                <a:latin typeface="Arial" charset="0"/>
                <a:cs typeface="Arial" charset="0"/>
                <a:sym typeface="Arial" charset="0"/>
              </a:rPr>
              <a:t>The Carbon Cycle</a:t>
            </a:r>
          </a:p>
        </p:txBody>
      </p:sp>
      <p:pic>
        <p:nvPicPr>
          <p:cNvPr id="91139" name="Shape 377"/>
          <p:cNvPicPr preferRelativeResize="0">
            <a:picLocks noChangeAspect="1" noChangeArrowheads="1"/>
          </p:cNvPicPr>
          <p:nvPr/>
        </p:nvPicPr>
        <p:blipFill>
          <a:blip r:embed="rId3"/>
          <a:srcRect/>
          <a:stretch>
            <a:fillRect/>
          </a:stretch>
        </p:blipFill>
        <p:spPr bwMode="auto">
          <a:xfrm>
            <a:off x="2209800" y="1676400"/>
            <a:ext cx="4724400" cy="3243263"/>
          </a:xfrm>
          <a:prstGeom prst="rect">
            <a:avLst/>
          </a:prstGeom>
          <a:noFill/>
          <a:ln w="9525">
            <a:noFill/>
            <a:miter lim="800000"/>
            <a:headEnd/>
            <a:tailEnd/>
          </a:ln>
        </p:spPr>
      </p:pic>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2"/>
            </a:gs>
          </a:gsLst>
          <a:lin ang="5400000"/>
        </a:gradFill>
        <a:effectLst/>
      </p:bgPr>
    </p:bg>
    <p:spTree>
      <p:nvGrpSpPr>
        <p:cNvPr id="1" name=""/>
        <p:cNvGrpSpPr/>
        <p:nvPr/>
      </p:nvGrpSpPr>
      <p:grpSpPr>
        <a:xfrm>
          <a:off x="0" y="0"/>
          <a:ext cx="0" cy="0"/>
          <a:chOff x="0" y="0"/>
          <a:chExt cx="0" cy="0"/>
        </a:xfrm>
      </p:grpSpPr>
      <p:sp>
        <p:nvSpPr>
          <p:cNvPr id="93186" name="Shape 382"/>
          <p:cNvSpPr txBox="1">
            <a:spLocks noGrp="1"/>
          </p:cNvSpPr>
          <p:nvPr>
            <p:ph type="title"/>
          </p:nvPr>
        </p:nvSpPr>
        <p:spPr/>
        <p:txBody>
          <a:bodyPr tIns="45700" bIns="45700"/>
          <a:lstStyle/>
          <a:p>
            <a:pPr eaLnBrk="1" hangingPunct="1">
              <a:spcBef>
                <a:spcPct val="0"/>
              </a:spcBef>
              <a:spcAft>
                <a:spcPct val="0"/>
              </a:spcAft>
              <a:buClr>
                <a:srgbClr val="E3E3FF"/>
              </a:buClr>
              <a:buSzPct val="25000"/>
            </a:pPr>
            <a:r>
              <a:rPr lang="en-US" smtClean="0">
                <a:solidFill>
                  <a:srgbClr val="E3E3FF"/>
                </a:solidFill>
                <a:latin typeface="Arial" charset="0"/>
                <a:cs typeface="Arial" charset="0"/>
                <a:sym typeface="Arial" charset="0"/>
              </a:rPr>
              <a:t>The Nitrogen Cycle</a:t>
            </a:r>
          </a:p>
        </p:txBody>
      </p:sp>
      <p:sp>
        <p:nvSpPr>
          <p:cNvPr id="93187" name="Shape 383"/>
          <p:cNvSpPr txBox="1">
            <a:spLocks noGrp="1"/>
          </p:cNvSpPr>
          <p:nvPr>
            <p:ph type="body" idx="1"/>
          </p:nvPr>
        </p:nvSpPr>
        <p:spPr/>
        <p:txBody>
          <a:bodyPr tIns="45700" bIns="45700"/>
          <a:lstStyle/>
          <a:p>
            <a:pPr indent="-342900" eaLnBrk="1" hangingPunct="1">
              <a:lnSpc>
                <a:spcPct val="80000"/>
              </a:lnSpc>
              <a:spcBef>
                <a:spcPct val="0"/>
              </a:spcBef>
              <a:spcAft>
                <a:spcPct val="0"/>
              </a:spcAft>
              <a:buClr>
                <a:srgbClr val="E3E3FF"/>
              </a:buClr>
              <a:buFontTx/>
              <a:buChar char="•"/>
            </a:pPr>
            <a:r>
              <a:rPr lang="en-US" sz="2000" b="1" u="sng" smtClean="0">
                <a:solidFill>
                  <a:srgbClr val="FFFFFF"/>
                </a:solidFill>
                <a:latin typeface="Arial" charset="0"/>
                <a:cs typeface="Arial" charset="0"/>
                <a:sym typeface="Arial" charset="0"/>
              </a:rPr>
              <a:t>Nitrogen Cycle</a:t>
            </a:r>
          </a:p>
          <a:p>
            <a:pPr lvl="1" indent="-285750" eaLnBrk="1" hangingPunct="1">
              <a:lnSpc>
                <a:spcPct val="80000"/>
              </a:lnSpc>
              <a:spcBef>
                <a:spcPts val="363"/>
              </a:spcBef>
              <a:spcAft>
                <a:spcPct val="0"/>
              </a:spcAft>
              <a:buClr>
                <a:srgbClr val="FFFFFF"/>
              </a:buClr>
              <a:buFontTx/>
              <a:buChar char="–"/>
            </a:pPr>
            <a:r>
              <a:rPr lang="en-US" sz="1800" i="1" smtClean="0">
                <a:solidFill>
                  <a:srgbClr val="FFFFFF"/>
                </a:solidFill>
                <a:latin typeface="Arial" charset="0"/>
                <a:cs typeface="Arial" charset="0"/>
                <a:sym typeface="Arial" charset="0"/>
              </a:rPr>
              <a:t>The movement of nitrogen through the environment</a:t>
            </a:r>
          </a:p>
          <a:p>
            <a:pPr indent="-342900" eaLnBrk="1" hangingPunct="1">
              <a:lnSpc>
                <a:spcPct val="80000"/>
              </a:lnSpc>
              <a:spcBef>
                <a:spcPts val="400"/>
              </a:spcBef>
              <a:spcAft>
                <a:spcPct val="0"/>
              </a:spcAft>
              <a:buClr>
                <a:srgbClr val="E3E3FF"/>
              </a:buClr>
              <a:buFontTx/>
              <a:buChar char="•"/>
            </a:pPr>
            <a:r>
              <a:rPr lang="en-US" sz="2000" smtClean="0">
                <a:solidFill>
                  <a:srgbClr val="FFFFFF"/>
                </a:solidFill>
                <a:latin typeface="Arial" charset="0"/>
                <a:cs typeface="Arial" charset="0"/>
                <a:sym typeface="Arial" charset="0"/>
              </a:rPr>
              <a:t>Nitrogen is found in many places in many forms</a:t>
            </a:r>
          </a:p>
          <a:p>
            <a:pPr lvl="1" indent="-285750" eaLnBrk="1" hangingPunct="1">
              <a:lnSpc>
                <a:spcPct val="80000"/>
              </a:lnSpc>
              <a:spcBef>
                <a:spcPts val="363"/>
              </a:spcBef>
              <a:spcAft>
                <a:spcPct val="0"/>
              </a:spcAft>
              <a:buClr>
                <a:srgbClr val="FFFFFF"/>
              </a:buClr>
              <a:buFontTx/>
              <a:buChar char="–"/>
            </a:pPr>
            <a:r>
              <a:rPr lang="en-US" sz="1800" smtClean="0">
                <a:solidFill>
                  <a:srgbClr val="FFFFFF"/>
                </a:solidFill>
                <a:latin typeface="Arial" charset="0"/>
                <a:cs typeface="Arial" charset="0"/>
                <a:sym typeface="Arial" charset="0"/>
              </a:rPr>
              <a:t>Most is in the atmosphere as Nitrogen gas</a:t>
            </a:r>
          </a:p>
          <a:p>
            <a:pPr indent="-342900" eaLnBrk="1" hangingPunct="1">
              <a:lnSpc>
                <a:spcPct val="80000"/>
              </a:lnSpc>
              <a:spcBef>
                <a:spcPts val="400"/>
              </a:spcBef>
              <a:spcAft>
                <a:spcPct val="0"/>
              </a:spcAft>
              <a:buClr>
                <a:srgbClr val="E3E3FF"/>
              </a:buClr>
              <a:buFontTx/>
              <a:buChar char="•"/>
            </a:pPr>
            <a:r>
              <a:rPr lang="en-US" sz="2000" smtClean="0">
                <a:solidFill>
                  <a:srgbClr val="FFFFFF"/>
                </a:solidFill>
                <a:latin typeface="Arial" charset="0"/>
                <a:cs typeface="Arial" charset="0"/>
                <a:sym typeface="Arial" charset="0"/>
              </a:rPr>
              <a:t>All living things use nitrogen to make proteins</a:t>
            </a:r>
          </a:p>
          <a:p>
            <a:pPr lvl="1" indent="-285750" eaLnBrk="1" hangingPunct="1">
              <a:lnSpc>
                <a:spcPct val="80000"/>
              </a:lnSpc>
              <a:spcBef>
                <a:spcPts val="363"/>
              </a:spcBef>
              <a:spcAft>
                <a:spcPct val="0"/>
              </a:spcAft>
              <a:buClr>
                <a:srgbClr val="FFFFFF"/>
              </a:buClr>
              <a:buFontTx/>
              <a:buChar char="–"/>
            </a:pPr>
            <a:r>
              <a:rPr lang="en-US" sz="1800" smtClean="0">
                <a:solidFill>
                  <a:srgbClr val="FFFFFF"/>
                </a:solidFill>
                <a:latin typeface="Arial" charset="0"/>
                <a:cs typeface="Arial" charset="0"/>
                <a:sym typeface="Arial" charset="0"/>
              </a:rPr>
              <a:t>Most organisms cannot use it in the form of gas though.</a:t>
            </a:r>
          </a:p>
          <a:p>
            <a:pPr indent="-342900" eaLnBrk="1" hangingPunct="1">
              <a:lnSpc>
                <a:spcPct val="80000"/>
              </a:lnSpc>
              <a:spcBef>
                <a:spcPts val="400"/>
              </a:spcBef>
              <a:spcAft>
                <a:spcPct val="0"/>
              </a:spcAft>
              <a:buClr>
                <a:srgbClr val="E3E3FF"/>
              </a:buClr>
              <a:buFontTx/>
              <a:buChar char="•"/>
            </a:pPr>
            <a:r>
              <a:rPr lang="en-US" sz="2000" b="1" u="sng" smtClean="0">
                <a:solidFill>
                  <a:srgbClr val="FFFFFF"/>
                </a:solidFill>
                <a:latin typeface="Arial" charset="0"/>
                <a:cs typeface="Arial" charset="0"/>
                <a:sym typeface="Arial" charset="0"/>
              </a:rPr>
              <a:t>Nitrogen Fixation</a:t>
            </a:r>
          </a:p>
          <a:p>
            <a:pPr lvl="1" indent="-285750" eaLnBrk="1" hangingPunct="1">
              <a:lnSpc>
                <a:spcPct val="80000"/>
              </a:lnSpc>
              <a:spcBef>
                <a:spcPts val="363"/>
              </a:spcBef>
              <a:spcAft>
                <a:spcPct val="0"/>
              </a:spcAft>
              <a:buClr>
                <a:srgbClr val="FFFFFF"/>
              </a:buClr>
              <a:buFontTx/>
              <a:buChar char="–"/>
            </a:pPr>
            <a:r>
              <a:rPr lang="en-US" sz="1800" i="1" smtClean="0">
                <a:solidFill>
                  <a:srgbClr val="FFFFFF"/>
                </a:solidFill>
                <a:latin typeface="Arial" charset="0"/>
                <a:cs typeface="Arial" charset="0"/>
                <a:sym typeface="Arial" charset="0"/>
              </a:rPr>
              <a:t>The natural process to convert nitrogen from the atmosphere into forma that are useful to a variety of organisms.</a:t>
            </a:r>
          </a:p>
          <a:p>
            <a:pPr lvl="1" indent="-285750" eaLnBrk="1" hangingPunct="1">
              <a:lnSpc>
                <a:spcPct val="80000"/>
              </a:lnSpc>
              <a:spcBef>
                <a:spcPts val="363"/>
              </a:spcBef>
              <a:spcAft>
                <a:spcPct val="0"/>
              </a:spcAft>
              <a:buClr>
                <a:srgbClr val="FFFFFF"/>
              </a:buClr>
              <a:buFontTx/>
              <a:buChar char="–"/>
            </a:pPr>
            <a:r>
              <a:rPr lang="en-US" sz="1800" smtClean="0">
                <a:solidFill>
                  <a:srgbClr val="FFFFFF"/>
                </a:solidFill>
                <a:latin typeface="Arial" charset="0"/>
                <a:cs typeface="Arial" charset="0"/>
                <a:sym typeface="Arial" charset="0"/>
              </a:rPr>
              <a:t>Produces compounds such as ammonia and nitrate</a:t>
            </a:r>
          </a:p>
          <a:p>
            <a:pPr indent="-342900" eaLnBrk="1" hangingPunct="1">
              <a:lnSpc>
                <a:spcPct val="80000"/>
              </a:lnSpc>
              <a:spcBef>
                <a:spcPts val="400"/>
              </a:spcBef>
              <a:spcAft>
                <a:spcPct val="0"/>
              </a:spcAft>
              <a:buClr>
                <a:srgbClr val="E3E3FF"/>
              </a:buClr>
              <a:buFontTx/>
              <a:buChar char="•"/>
            </a:pPr>
            <a:r>
              <a:rPr lang="en-US" sz="2000" smtClean="0">
                <a:solidFill>
                  <a:srgbClr val="FFFFFF"/>
                </a:solidFill>
                <a:latin typeface="Arial" charset="0"/>
                <a:cs typeface="Arial" charset="0"/>
                <a:sym typeface="Arial" charset="0"/>
              </a:rPr>
              <a:t>Usually found in animal waste such as urine</a:t>
            </a:r>
          </a:p>
          <a:p>
            <a:pPr indent="-342900" eaLnBrk="1" hangingPunct="1">
              <a:lnSpc>
                <a:spcPct val="80000"/>
              </a:lnSpc>
              <a:spcBef>
                <a:spcPts val="400"/>
              </a:spcBef>
              <a:spcAft>
                <a:spcPct val="0"/>
              </a:spcAft>
              <a:buClr>
                <a:srgbClr val="E3E3FF"/>
              </a:buClr>
              <a:buFontTx/>
              <a:buChar char="•"/>
            </a:pPr>
            <a:r>
              <a:rPr lang="en-US" sz="2000" smtClean="0">
                <a:solidFill>
                  <a:srgbClr val="FFFFFF"/>
                </a:solidFill>
                <a:latin typeface="Arial" charset="0"/>
                <a:cs typeface="Arial" charset="0"/>
                <a:sym typeface="Arial" charset="0"/>
              </a:rPr>
              <a:t>Fertilizers also contain nitrogen</a:t>
            </a:r>
          </a:p>
          <a:p>
            <a:pPr indent="-342900" eaLnBrk="1" hangingPunct="1">
              <a:lnSpc>
                <a:spcPct val="80000"/>
              </a:lnSpc>
              <a:spcBef>
                <a:spcPts val="400"/>
              </a:spcBef>
              <a:spcAft>
                <a:spcPct val="0"/>
              </a:spcAft>
              <a:buClr>
                <a:srgbClr val="E3E3FF"/>
              </a:buClr>
              <a:buFontTx/>
              <a:buChar char="•"/>
            </a:pPr>
            <a:r>
              <a:rPr lang="en-US" sz="2000" b="1" u="sng" smtClean="0">
                <a:solidFill>
                  <a:srgbClr val="FFFFFF"/>
                </a:solidFill>
                <a:latin typeface="Arial" charset="0"/>
                <a:cs typeface="Arial" charset="0"/>
                <a:sym typeface="Arial" charset="0"/>
              </a:rPr>
              <a:t>Dentrification</a:t>
            </a:r>
          </a:p>
          <a:p>
            <a:pPr lvl="1" indent="-285750" eaLnBrk="1" hangingPunct="1">
              <a:lnSpc>
                <a:spcPct val="80000"/>
              </a:lnSpc>
              <a:spcBef>
                <a:spcPts val="363"/>
              </a:spcBef>
              <a:spcAft>
                <a:spcPct val="0"/>
              </a:spcAft>
              <a:buClr>
                <a:srgbClr val="FFFFFF"/>
              </a:buClr>
              <a:buFontTx/>
              <a:buChar char="–"/>
            </a:pPr>
            <a:r>
              <a:rPr lang="en-US" sz="1800" i="1" smtClean="0">
                <a:solidFill>
                  <a:srgbClr val="FFFFFF"/>
                </a:solidFill>
                <a:latin typeface="Arial" charset="0"/>
                <a:cs typeface="Arial" charset="0"/>
                <a:sym typeface="Arial" charset="0"/>
              </a:rPr>
              <a:t>Takes the nitrogen from nitrates and other compounds in the soil and releases it as nitrogen gas</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2"/>
            </a:gs>
          </a:gsLst>
          <a:lin ang="5400000"/>
        </a:gradFill>
        <a:effectLst/>
      </p:bgPr>
    </p:bg>
    <p:spTree>
      <p:nvGrpSpPr>
        <p:cNvPr id="1" name=""/>
        <p:cNvGrpSpPr/>
        <p:nvPr/>
      </p:nvGrpSpPr>
      <p:grpSpPr>
        <a:xfrm>
          <a:off x="0" y="0"/>
          <a:ext cx="0" cy="0"/>
          <a:chOff x="0" y="0"/>
          <a:chExt cx="0" cy="0"/>
        </a:xfrm>
      </p:grpSpPr>
      <p:sp>
        <p:nvSpPr>
          <p:cNvPr id="95234" name="Shape 388"/>
          <p:cNvSpPr txBox="1">
            <a:spLocks noGrp="1"/>
          </p:cNvSpPr>
          <p:nvPr>
            <p:ph type="title"/>
          </p:nvPr>
        </p:nvSpPr>
        <p:spPr/>
        <p:txBody>
          <a:bodyPr tIns="45700" bIns="45700"/>
          <a:lstStyle/>
          <a:p>
            <a:pPr eaLnBrk="1" hangingPunct="1">
              <a:spcBef>
                <a:spcPct val="0"/>
              </a:spcBef>
              <a:spcAft>
                <a:spcPct val="0"/>
              </a:spcAft>
              <a:buClr>
                <a:srgbClr val="E3E3FF"/>
              </a:buClr>
              <a:buSzPct val="25000"/>
            </a:pPr>
            <a:r>
              <a:rPr lang="en-US" smtClean="0">
                <a:solidFill>
                  <a:srgbClr val="E3E3FF"/>
                </a:solidFill>
                <a:latin typeface="Arial" charset="0"/>
                <a:cs typeface="Arial" charset="0"/>
                <a:sym typeface="Arial" charset="0"/>
              </a:rPr>
              <a:t>The Nitrogen Cycle</a:t>
            </a:r>
          </a:p>
        </p:txBody>
      </p:sp>
      <p:pic>
        <p:nvPicPr>
          <p:cNvPr id="95235" name="Shape 389"/>
          <p:cNvPicPr preferRelativeResize="0">
            <a:picLocks noChangeAspect="1" noChangeArrowheads="1"/>
          </p:cNvPicPr>
          <p:nvPr/>
        </p:nvPicPr>
        <p:blipFill>
          <a:blip r:embed="rId3"/>
          <a:srcRect/>
          <a:stretch>
            <a:fillRect/>
          </a:stretch>
        </p:blipFill>
        <p:spPr bwMode="auto">
          <a:xfrm>
            <a:off x="2438400" y="1600200"/>
            <a:ext cx="4205288" cy="3598863"/>
          </a:xfrm>
          <a:prstGeom prst="rect">
            <a:avLst/>
          </a:prstGeom>
          <a:noFill/>
          <a:ln w="9525">
            <a:noFill/>
            <a:miter lim="800000"/>
            <a:headEnd/>
            <a:tailEnd/>
          </a:ln>
        </p:spPr>
      </p:pic>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2"/>
            </a:gs>
          </a:gsLst>
          <a:lin ang="5400000"/>
        </a:gradFill>
        <a:effectLst/>
      </p:bgPr>
    </p:bg>
    <p:spTree>
      <p:nvGrpSpPr>
        <p:cNvPr id="1" name=""/>
        <p:cNvGrpSpPr/>
        <p:nvPr/>
      </p:nvGrpSpPr>
      <p:grpSpPr>
        <a:xfrm>
          <a:off x="0" y="0"/>
          <a:ext cx="0" cy="0"/>
          <a:chOff x="0" y="0"/>
          <a:chExt cx="0" cy="0"/>
        </a:xfrm>
      </p:grpSpPr>
      <p:sp>
        <p:nvSpPr>
          <p:cNvPr id="97282" name="Shape 394"/>
          <p:cNvSpPr txBox="1">
            <a:spLocks noGrp="1"/>
          </p:cNvSpPr>
          <p:nvPr>
            <p:ph type="title"/>
          </p:nvPr>
        </p:nvSpPr>
        <p:spPr/>
        <p:txBody>
          <a:bodyPr tIns="45700" bIns="45700"/>
          <a:lstStyle/>
          <a:p>
            <a:pPr eaLnBrk="1" hangingPunct="1">
              <a:spcBef>
                <a:spcPct val="0"/>
              </a:spcBef>
              <a:spcAft>
                <a:spcPct val="0"/>
              </a:spcAft>
              <a:buClr>
                <a:srgbClr val="E3E3FF"/>
              </a:buClr>
              <a:buSzPct val="25000"/>
            </a:pPr>
            <a:r>
              <a:rPr lang="en-US" smtClean="0">
                <a:solidFill>
                  <a:srgbClr val="E3E3FF"/>
                </a:solidFill>
                <a:latin typeface="Arial" charset="0"/>
                <a:cs typeface="Arial" charset="0"/>
                <a:sym typeface="Arial" charset="0"/>
              </a:rPr>
              <a:t>The Water Cycle</a:t>
            </a:r>
          </a:p>
        </p:txBody>
      </p:sp>
      <p:sp>
        <p:nvSpPr>
          <p:cNvPr id="395" name="Shape 395"/>
          <p:cNvSpPr txBox="1">
            <a:spLocks noGrp="1"/>
          </p:cNvSpPr>
          <p:nvPr>
            <p:ph type="body" idx="1"/>
          </p:nvPr>
        </p:nvSpPr>
        <p:spPr/>
        <p:txBody>
          <a:bodyPr tIns="45700" bIns="45700">
            <a:noAutofit/>
          </a:bodyPr>
          <a:lstStyle/>
          <a:p>
            <a:pPr indent="-342900" eaLnBrk="1" fontAlgn="auto" hangingPunct="1">
              <a:lnSpc>
                <a:spcPct val="80000"/>
              </a:lnSpc>
              <a:spcBef>
                <a:spcPts val="0"/>
              </a:spcBef>
              <a:buSzPct val="100000"/>
              <a:defRPr/>
            </a:pPr>
            <a:r>
              <a:rPr lang="en-US" sz="1800" b="1" u="sng"/>
              <a:t>Water Cycle</a:t>
            </a:r>
          </a:p>
          <a:p>
            <a:pPr lvl="1" indent="-285750" eaLnBrk="1" fontAlgn="auto" hangingPunct="1">
              <a:lnSpc>
                <a:spcPct val="80000"/>
              </a:lnSpc>
              <a:spcBef>
                <a:spcPts val="320"/>
              </a:spcBef>
              <a:buSzPct val="100000"/>
              <a:defRPr/>
            </a:pPr>
            <a:r>
              <a:rPr lang="en-US" sz="1600" i="1"/>
              <a:t>The continuous movement of water between Earth’s surface and its atmosphere.</a:t>
            </a:r>
          </a:p>
          <a:p>
            <a:pPr lvl="1" indent="-285750" eaLnBrk="1" fontAlgn="auto" hangingPunct="1">
              <a:lnSpc>
                <a:spcPct val="80000"/>
              </a:lnSpc>
              <a:spcBef>
                <a:spcPts val="320"/>
              </a:spcBef>
              <a:buSzPct val="100000"/>
              <a:defRPr/>
            </a:pPr>
            <a:r>
              <a:rPr lang="en-US" sz="1600"/>
              <a:t>Water changes from one form to another</a:t>
            </a:r>
          </a:p>
          <a:p>
            <a:pPr lvl="1" indent="-285750" eaLnBrk="1" fontAlgn="auto" hangingPunct="1">
              <a:lnSpc>
                <a:spcPct val="80000"/>
              </a:lnSpc>
              <a:spcBef>
                <a:spcPts val="320"/>
              </a:spcBef>
              <a:buSzPct val="100000"/>
              <a:defRPr/>
            </a:pPr>
            <a:r>
              <a:rPr lang="en-US" sz="1600"/>
              <a:t>The sun is the source of energy for this process</a:t>
            </a:r>
          </a:p>
          <a:p>
            <a:pPr indent="-342900" eaLnBrk="1" fontAlgn="auto" hangingPunct="1">
              <a:lnSpc>
                <a:spcPct val="80000"/>
              </a:lnSpc>
              <a:spcBef>
                <a:spcPts val="360"/>
              </a:spcBef>
              <a:buSzPct val="100000"/>
              <a:defRPr/>
            </a:pPr>
            <a:r>
              <a:rPr lang="en-US" sz="1800" b="1" u="sng"/>
              <a:t>Evaporation</a:t>
            </a:r>
          </a:p>
          <a:p>
            <a:pPr lvl="1" indent="-285750" eaLnBrk="1" fontAlgn="auto" hangingPunct="1">
              <a:lnSpc>
                <a:spcPct val="80000"/>
              </a:lnSpc>
              <a:spcBef>
                <a:spcPts val="320"/>
              </a:spcBef>
              <a:buSzPct val="100000"/>
              <a:defRPr/>
            </a:pPr>
            <a:r>
              <a:rPr lang="en-US" sz="1600" i="1"/>
              <a:t>Process where liquid changes to gas</a:t>
            </a:r>
          </a:p>
          <a:p>
            <a:pPr indent="-342900" eaLnBrk="1" fontAlgn="auto" hangingPunct="1">
              <a:lnSpc>
                <a:spcPct val="80000"/>
              </a:lnSpc>
              <a:spcBef>
                <a:spcPts val="360"/>
              </a:spcBef>
              <a:buSzPct val="100000"/>
              <a:defRPr/>
            </a:pPr>
            <a:r>
              <a:rPr lang="en-US" sz="1800" b="1" u="sng"/>
              <a:t>Transpiration</a:t>
            </a:r>
          </a:p>
          <a:p>
            <a:pPr lvl="1" indent="-285750" eaLnBrk="1" fontAlgn="auto" hangingPunct="1">
              <a:lnSpc>
                <a:spcPct val="80000"/>
              </a:lnSpc>
              <a:spcBef>
                <a:spcPts val="320"/>
              </a:spcBef>
              <a:buSzPct val="100000"/>
              <a:defRPr/>
            </a:pPr>
            <a:r>
              <a:rPr lang="en-US" sz="1600" i="1"/>
              <a:t>Water vapor is released through tiny openings in plant leaves</a:t>
            </a:r>
          </a:p>
          <a:p>
            <a:pPr lvl="1" indent="-285750" eaLnBrk="1" fontAlgn="auto" hangingPunct="1">
              <a:lnSpc>
                <a:spcPct val="80000"/>
              </a:lnSpc>
              <a:spcBef>
                <a:spcPts val="320"/>
              </a:spcBef>
              <a:buSzPct val="100000"/>
              <a:defRPr/>
            </a:pPr>
            <a:r>
              <a:rPr lang="en-US" sz="1600"/>
              <a:t>Animals also add water vapor to the atmosphere through breathing</a:t>
            </a:r>
          </a:p>
          <a:p>
            <a:pPr indent="-342900" eaLnBrk="1" fontAlgn="auto" hangingPunct="1">
              <a:lnSpc>
                <a:spcPct val="80000"/>
              </a:lnSpc>
              <a:spcBef>
                <a:spcPts val="360"/>
              </a:spcBef>
              <a:buSzPct val="100000"/>
              <a:defRPr/>
            </a:pPr>
            <a:r>
              <a:rPr lang="en-US" sz="1800" b="1" u="sng"/>
              <a:t>Condensation</a:t>
            </a:r>
          </a:p>
          <a:p>
            <a:pPr lvl="1" indent="-285750" eaLnBrk="1" fontAlgn="auto" hangingPunct="1">
              <a:lnSpc>
                <a:spcPct val="80000"/>
              </a:lnSpc>
              <a:spcBef>
                <a:spcPts val="320"/>
              </a:spcBef>
              <a:buSzPct val="100000"/>
              <a:defRPr/>
            </a:pPr>
            <a:r>
              <a:rPr lang="en-US" sz="1600" i="1"/>
              <a:t>The process by which gas changes to a liquid</a:t>
            </a:r>
          </a:p>
          <a:p>
            <a:pPr indent="-342900" eaLnBrk="1" fontAlgn="auto" hangingPunct="1">
              <a:lnSpc>
                <a:spcPct val="80000"/>
              </a:lnSpc>
              <a:spcBef>
                <a:spcPts val="360"/>
              </a:spcBef>
              <a:buSzPct val="100000"/>
              <a:defRPr/>
            </a:pPr>
            <a:r>
              <a:rPr lang="en-US" sz="1800" b="1" u="sng"/>
              <a:t>Precipitation</a:t>
            </a:r>
          </a:p>
          <a:p>
            <a:pPr lvl="1" indent="-285750" eaLnBrk="1" fontAlgn="auto" hangingPunct="1">
              <a:lnSpc>
                <a:spcPct val="80000"/>
              </a:lnSpc>
              <a:spcBef>
                <a:spcPts val="320"/>
              </a:spcBef>
              <a:buSzPct val="100000"/>
              <a:defRPr/>
            </a:pPr>
            <a:r>
              <a:rPr lang="en-US" sz="1600" i="1"/>
              <a:t>Water that falls to the Earth’s surface in the form of rain, snow, sleet, or hail</a:t>
            </a:r>
          </a:p>
          <a:p>
            <a:pPr indent="-342900" eaLnBrk="1" fontAlgn="auto" hangingPunct="1">
              <a:lnSpc>
                <a:spcPct val="80000"/>
              </a:lnSpc>
              <a:spcBef>
                <a:spcPts val="360"/>
              </a:spcBef>
              <a:buSzPct val="100000"/>
              <a:defRPr/>
            </a:pPr>
            <a:r>
              <a:rPr lang="en-US" sz="1800" b="1" u="sng"/>
              <a:t>Groundwater</a:t>
            </a:r>
          </a:p>
          <a:p>
            <a:pPr lvl="1" indent="-285750" eaLnBrk="1" fontAlgn="auto" hangingPunct="1">
              <a:lnSpc>
                <a:spcPct val="80000"/>
              </a:lnSpc>
              <a:spcBef>
                <a:spcPts val="320"/>
              </a:spcBef>
              <a:buSzPct val="100000"/>
              <a:defRPr/>
            </a:pPr>
            <a:r>
              <a:rPr lang="en-US" sz="1600" i="1"/>
              <a:t>Water located below the Earth’s surface</a:t>
            </a:r>
          </a:p>
          <a:p>
            <a:pPr indent="-342900" eaLnBrk="1" fontAlgn="auto" hangingPunct="1">
              <a:lnSpc>
                <a:spcPct val="80000"/>
              </a:lnSpc>
              <a:spcBef>
                <a:spcPts val="360"/>
              </a:spcBef>
              <a:buSzPct val="100000"/>
              <a:defRPr/>
            </a:pPr>
            <a:r>
              <a:rPr lang="en-US" sz="1800" b="1" u="sng"/>
              <a:t>Runoff</a:t>
            </a:r>
          </a:p>
          <a:p>
            <a:pPr indent="-228600" eaLnBrk="1" fontAlgn="auto" hangingPunct="1">
              <a:spcBef>
                <a:spcPts val="360"/>
              </a:spcBef>
              <a:buFont typeface="Arial"/>
              <a:buNone/>
              <a:defRPr/>
            </a:pPr>
            <a:endParaRPr sz="1800" b="1" u="sng"/>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2"/>
            </a:gs>
          </a:gsLst>
          <a:lin ang="5400000"/>
        </a:gradFill>
        <a:effectLst/>
      </p:bgPr>
    </p:bg>
    <p:spTree>
      <p:nvGrpSpPr>
        <p:cNvPr id="1" name=""/>
        <p:cNvGrpSpPr/>
        <p:nvPr/>
      </p:nvGrpSpPr>
      <p:grpSpPr>
        <a:xfrm>
          <a:off x="0" y="0"/>
          <a:ext cx="0" cy="0"/>
          <a:chOff x="0" y="0"/>
          <a:chExt cx="0" cy="0"/>
        </a:xfrm>
      </p:grpSpPr>
      <p:sp>
        <p:nvSpPr>
          <p:cNvPr id="99330" name="Shape 400"/>
          <p:cNvSpPr txBox="1">
            <a:spLocks noGrp="1"/>
          </p:cNvSpPr>
          <p:nvPr>
            <p:ph type="title"/>
          </p:nvPr>
        </p:nvSpPr>
        <p:spPr/>
        <p:txBody>
          <a:bodyPr tIns="45700" bIns="45700"/>
          <a:lstStyle/>
          <a:p>
            <a:pPr eaLnBrk="1" hangingPunct="1">
              <a:spcBef>
                <a:spcPct val="0"/>
              </a:spcBef>
              <a:spcAft>
                <a:spcPct val="0"/>
              </a:spcAft>
              <a:buClr>
                <a:srgbClr val="E3E3FF"/>
              </a:buClr>
              <a:buSzPct val="25000"/>
            </a:pPr>
            <a:r>
              <a:rPr lang="en-US" smtClean="0">
                <a:solidFill>
                  <a:srgbClr val="E3E3FF"/>
                </a:solidFill>
                <a:latin typeface="Arial" charset="0"/>
                <a:cs typeface="Arial" charset="0"/>
                <a:sym typeface="Arial" charset="0"/>
              </a:rPr>
              <a:t>The Water Cycle</a:t>
            </a:r>
          </a:p>
        </p:txBody>
      </p:sp>
      <p:pic>
        <p:nvPicPr>
          <p:cNvPr id="99331" name="Shape 401"/>
          <p:cNvPicPr preferRelativeResize="0">
            <a:picLocks noChangeAspect="1" noChangeArrowheads="1"/>
          </p:cNvPicPr>
          <p:nvPr/>
        </p:nvPicPr>
        <p:blipFill>
          <a:blip r:embed="rId3"/>
          <a:srcRect/>
          <a:stretch>
            <a:fillRect/>
          </a:stretch>
        </p:blipFill>
        <p:spPr bwMode="auto">
          <a:xfrm>
            <a:off x="2057400" y="1752600"/>
            <a:ext cx="5186363" cy="3514725"/>
          </a:xfrm>
          <a:prstGeom prst="rect">
            <a:avLst/>
          </a:prstGeom>
          <a:noFill/>
          <a:ln w="9525">
            <a:noFill/>
            <a:miter lim="800000"/>
            <a:headEnd/>
            <a:tailEnd/>
          </a:ln>
        </p:spPr>
      </p:pic>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Pause and Reflect</a:t>
            </a:r>
            <a:endParaRPr lang="en-US" dirty="0"/>
          </a:p>
        </p:txBody>
      </p:sp>
      <p:sp>
        <p:nvSpPr>
          <p:cNvPr id="3" name="Text Placeholder 2"/>
          <p:cNvSpPr>
            <a:spLocks noGrp="1"/>
          </p:cNvSpPr>
          <p:nvPr>
            <p:ph type="body" idx="1"/>
          </p:nvPr>
        </p:nvSpPr>
        <p:spPr/>
        <p:txBody>
          <a:bodyPr/>
          <a:lstStyle/>
          <a:p>
            <a:r>
              <a:rPr lang="en-US" dirty="0" smtClean="0"/>
              <a:t>Watch the video on the </a:t>
            </a:r>
            <a:r>
              <a:rPr lang="en-US" dirty="0" smtClean="0">
                <a:hlinkClick r:id="rId2"/>
              </a:rPr>
              <a:t>Carbon Cycle</a:t>
            </a:r>
            <a:endParaRPr lang="en-US" dirty="0" smtClean="0"/>
          </a:p>
          <a:p>
            <a:endParaRPr lang="en-US" dirty="0" smtClean="0"/>
          </a:p>
          <a:p>
            <a:r>
              <a:rPr lang="en-US" dirty="0" smtClean="0"/>
              <a:t>In your notebook:</a:t>
            </a:r>
          </a:p>
          <a:p>
            <a:pPr lvl="1"/>
            <a:r>
              <a:rPr lang="en-US" dirty="0" smtClean="0"/>
              <a:t>List 3 things we can do to limit Carbon use</a:t>
            </a:r>
          </a:p>
          <a:p>
            <a:pPr lvl="1"/>
            <a:r>
              <a:rPr lang="en-US" dirty="0" smtClean="0"/>
              <a:t>List 2 ways we can capture Carbon from the atmosphere</a:t>
            </a:r>
          </a:p>
          <a:p>
            <a:pPr lvl="1"/>
            <a:r>
              <a:rPr lang="en-US" dirty="0" smtClean="0"/>
              <a:t>List 1 career that needs to focus on Carbon use, not </a:t>
            </a:r>
            <a:r>
              <a:rPr lang="en-US" smtClean="0"/>
              <a:t>including “scientist”.</a:t>
            </a:r>
            <a:endParaRPr lang="en-US" dirty="0"/>
          </a:p>
        </p:txBody>
      </p:sp>
    </p:spTree>
    <p:extLst>
      <p:ext uri="{BB962C8B-B14F-4D97-AF65-F5344CB8AC3E}">
        <p14:creationId xmlns:p14="http://schemas.microsoft.com/office/powerpoint/2010/main" val="4000290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2"/>
            </a:gs>
          </a:gsLst>
          <a:lin ang="5400000"/>
        </a:gradFill>
        <a:effectLst/>
      </p:bgPr>
    </p:bg>
    <p:spTree>
      <p:nvGrpSpPr>
        <p:cNvPr id="1" name=""/>
        <p:cNvGrpSpPr/>
        <p:nvPr/>
      </p:nvGrpSpPr>
      <p:grpSpPr>
        <a:xfrm>
          <a:off x="0" y="0"/>
          <a:ext cx="0" cy="0"/>
          <a:chOff x="0" y="0"/>
          <a:chExt cx="0" cy="0"/>
        </a:xfrm>
      </p:grpSpPr>
      <p:sp>
        <p:nvSpPr>
          <p:cNvPr id="23554" name="Shape 152"/>
          <p:cNvSpPr txBox="1">
            <a:spLocks noGrp="1"/>
          </p:cNvSpPr>
          <p:nvPr>
            <p:ph type="title"/>
          </p:nvPr>
        </p:nvSpPr>
        <p:spPr/>
        <p:txBody>
          <a:bodyPr tIns="45700" bIns="45700"/>
          <a:lstStyle/>
          <a:p>
            <a:pPr eaLnBrk="1" hangingPunct="1">
              <a:spcBef>
                <a:spcPct val="0"/>
              </a:spcBef>
              <a:spcAft>
                <a:spcPct val="0"/>
              </a:spcAft>
              <a:buClr>
                <a:srgbClr val="E3E3FF"/>
              </a:buClr>
              <a:buSzPct val="25000"/>
            </a:pPr>
            <a:r>
              <a:rPr lang="en-US" smtClean="0">
                <a:solidFill>
                  <a:srgbClr val="E3E3FF"/>
                </a:solidFill>
                <a:latin typeface="Arial" charset="0"/>
                <a:cs typeface="Arial" charset="0"/>
                <a:sym typeface="Arial" charset="0"/>
              </a:rPr>
              <a:t>Biotic and Abiotic Factors</a:t>
            </a:r>
          </a:p>
        </p:txBody>
      </p:sp>
      <p:sp>
        <p:nvSpPr>
          <p:cNvPr id="23555" name="Shape 153"/>
          <p:cNvSpPr txBox="1">
            <a:spLocks noGrp="1"/>
          </p:cNvSpPr>
          <p:nvPr>
            <p:ph type="body" idx="1"/>
          </p:nvPr>
        </p:nvSpPr>
        <p:spPr/>
        <p:txBody>
          <a:bodyPr tIns="45700" bIns="45700"/>
          <a:lstStyle/>
          <a:p>
            <a:pPr indent="-342900" eaLnBrk="1" hangingPunct="1">
              <a:lnSpc>
                <a:spcPct val="90000"/>
              </a:lnSpc>
              <a:spcBef>
                <a:spcPct val="0"/>
              </a:spcBef>
              <a:spcAft>
                <a:spcPct val="0"/>
              </a:spcAft>
              <a:buClr>
                <a:srgbClr val="E3E3FF"/>
              </a:buClr>
              <a:buFontTx/>
              <a:buChar char="•"/>
            </a:pPr>
            <a:r>
              <a:rPr lang="en-US" smtClean="0">
                <a:solidFill>
                  <a:srgbClr val="FFFFFF"/>
                </a:solidFill>
                <a:latin typeface="Arial" charset="0"/>
                <a:cs typeface="Arial" charset="0"/>
                <a:sym typeface="Arial" charset="0"/>
              </a:rPr>
              <a:t>Abiotic factors determine which organisms can live in an ecosystem</a:t>
            </a:r>
          </a:p>
          <a:p>
            <a:pPr indent="-342900" eaLnBrk="1" hangingPunct="1">
              <a:lnSpc>
                <a:spcPct val="90000"/>
              </a:lnSpc>
              <a:spcBef>
                <a:spcPts val="638"/>
              </a:spcBef>
              <a:spcAft>
                <a:spcPct val="0"/>
              </a:spcAft>
              <a:buClr>
                <a:srgbClr val="E3E3FF"/>
              </a:buClr>
              <a:buFontTx/>
              <a:buChar char="•"/>
            </a:pPr>
            <a:r>
              <a:rPr lang="en-US" smtClean="0">
                <a:solidFill>
                  <a:srgbClr val="FFFFFF"/>
                </a:solidFill>
                <a:latin typeface="Arial" charset="0"/>
                <a:cs typeface="Arial" charset="0"/>
                <a:sym typeface="Arial" charset="0"/>
              </a:rPr>
              <a:t>Ecosystems contain different </a:t>
            </a:r>
            <a:r>
              <a:rPr lang="en-US" b="1" u="sng" smtClean="0">
                <a:solidFill>
                  <a:srgbClr val="FFFFFF"/>
                </a:solidFill>
                <a:latin typeface="Arial" charset="0"/>
                <a:cs typeface="Arial" charset="0"/>
                <a:sym typeface="Arial" charset="0"/>
              </a:rPr>
              <a:t>habitats</a:t>
            </a:r>
          </a:p>
          <a:p>
            <a:pPr lvl="1" indent="-285750" eaLnBrk="1" hangingPunct="1">
              <a:lnSpc>
                <a:spcPct val="90000"/>
              </a:lnSpc>
              <a:spcBef>
                <a:spcPts val="563"/>
              </a:spcBef>
              <a:spcAft>
                <a:spcPct val="0"/>
              </a:spcAft>
              <a:buClr>
                <a:srgbClr val="FFFFFF"/>
              </a:buClr>
              <a:buFontTx/>
              <a:buChar char="–"/>
            </a:pPr>
            <a:r>
              <a:rPr lang="en-US" i="1" smtClean="0">
                <a:solidFill>
                  <a:srgbClr val="FFFFFF"/>
                </a:solidFill>
                <a:latin typeface="Arial" charset="0"/>
                <a:cs typeface="Arial" charset="0"/>
                <a:sym typeface="Arial" charset="0"/>
              </a:rPr>
              <a:t>The place where an organism lives</a:t>
            </a:r>
          </a:p>
          <a:p>
            <a:pPr lvl="1" indent="-285750" eaLnBrk="1" hangingPunct="1">
              <a:lnSpc>
                <a:spcPct val="90000"/>
              </a:lnSpc>
              <a:spcBef>
                <a:spcPts val="563"/>
              </a:spcBef>
              <a:spcAft>
                <a:spcPct val="0"/>
              </a:spcAft>
              <a:buClr>
                <a:srgbClr val="FFFFFF"/>
              </a:buClr>
              <a:buFontTx/>
              <a:buChar char="–"/>
            </a:pPr>
            <a:r>
              <a:rPr lang="en-US" smtClean="0">
                <a:solidFill>
                  <a:srgbClr val="FFFFFF"/>
                </a:solidFill>
                <a:latin typeface="Arial" charset="0"/>
                <a:cs typeface="Arial" charset="0"/>
                <a:sym typeface="Arial" charset="0"/>
              </a:rPr>
              <a:t>Supplies all of the biotic and abiotic factors an organism needs to survive.</a:t>
            </a:r>
          </a:p>
          <a:p>
            <a:pPr lvl="1" indent="-285750" eaLnBrk="1" hangingPunct="1">
              <a:lnSpc>
                <a:spcPct val="90000"/>
              </a:lnSpc>
              <a:spcBef>
                <a:spcPts val="563"/>
              </a:spcBef>
              <a:spcAft>
                <a:spcPct val="0"/>
              </a:spcAft>
              <a:buClr>
                <a:srgbClr val="FFFFFF"/>
              </a:buClr>
              <a:buFontTx/>
              <a:buChar char="–"/>
            </a:pPr>
            <a:r>
              <a:rPr lang="en-US" smtClean="0">
                <a:solidFill>
                  <a:srgbClr val="FFFFFF"/>
                </a:solidFill>
                <a:latin typeface="Arial" charset="0"/>
                <a:cs typeface="Arial" charset="0"/>
                <a:sym typeface="Arial" charset="0"/>
              </a:rPr>
              <a:t>Different organisms need different habitats.</a:t>
            </a:r>
          </a:p>
          <a:p>
            <a:pPr indent="-342900" eaLnBrk="1" hangingPunct="1">
              <a:lnSpc>
                <a:spcPct val="90000"/>
              </a:lnSpc>
              <a:spcBef>
                <a:spcPts val="638"/>
              </a:spcBef>
              <a:spcAft>
                <a:spcPct val="0"/>
              </a:spcAft>
              <a:buClr>
                <a:srgbClr val="E3E3FF"/>
              </a:buClr>
              <a:buFontTx/>
              <a:buChar char="•"/>
            </a:pPr>
            <a:r>
              <a:rPr lang="en-US" smtClean="0">
                <a:solidFill>
                  <a:srgbClr val="FFFFFF"/>
                </a:solidFill>
                <a:latin typeface="Arial" charset="0"/>
                <a:cs typeface="Arial" charset="0"/>
                <a:sym typeface="Arial" charset="0"/>
              </a:rPr>
              <a:t>Habitats all supply same basic needs</a:t>
            </a:r>
          </a:p>
          <a:p>
            <a:pPr lvl="1" indent="-285750" eaLnBrk="1" hangingPunct="1">
              <a:lnSpc>
                <a:spcPct val="90000"/>
              </a:lnSpc>
              <a:spcBef>
                <a:spcPts val="563"/>
              </a:spcBef>
              <a:spcAft>
                <a:spcPct val="0"/>
              </a:spcAft>
              <a:buClr>
                <a:srgbClr val="FFFFFF"/>
              </a:buClr>
              <a:buFontTx/>
              <a:buChar char="–"/>
            </a:pPr>
            <a:r>
              <a:rPr lang="en-US" smtClean="0">
                <a:solidFill>
                  <a:srgbClr val="FFFFFF"/>
                </a:solidFill>
                <a:latin typeface="Arial" charset="0"/>
                <a:cs typeface="Arial" charset="0"/>
                <a:sym typeface="Arial" charset="0"/>
              </a:rPr>
              <a:t>Air, warmth, water and food</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2"/>
            </a:gs>
          </a:gsLst>
          <a:lin ang="5400000"/>
        </a:gradFill>
        <a:effectLst/>
      </p:bgPr>
    </p:bg>
    <p:spTree>
      <p:nvGrpSpPr>
        <p:cNvPr id="1" name=""/>
        <p:cNvGrpSpPr/>
        <p:nvPr/>
      </p:nvGrpSpPr>
      <p:grpSpPr>
        <a:xfrm>
          <a:off x="0" y="0"/>
          <a:ext cx="0" cy="0"/>
          <a:chOff x="0" y="0"/>
          <a:chExt cx="0" cy="0"/>
        </a:xfrm>
      </p:grpSpPr>
      <p:sp>
        <p:nvSpPr>
          <p:cNvPr id="25602" name="Shape 158"/>
          <p:cNvSpPr txBox="1">
            <a:spLocks noGrp="1"/>
          </p:cNvSpPr>
          <p:nvPr>
            <p:ph type="title"/>
          </p:nvPr>
        </p:nvSpPr>
        <p:spPr/>
        <p:txBody>
          <a:bodyPr tIns="45700" bIns="45700"/>
          <a:lstStyle/>
          <a:p>
            <a:pPr eaLnBrk="1" hangingPunct="1">
              <a:spcBef>
                <a:spcPct val="0"/>
              </a:spcBef>
              <a:spcAft>
                <a:spcPct val="0"/>
              </a:spcAft>
              <a:buClr>
                <a:srgbClr val="E3E3FF"/>
              </a:buClr>
              <a:buSzPct val="25000"/>
            </a:pPr>
            <a:r>
              <a:rPr lang="en-US" smtClean="0">
                <a:solidFill>
                  <a:srgbClr val="E3E3FF"/>
                </a:solidFill>
                <a:latin typeface="Arial" charset="0"/>
                <a:cs typeface="Arial" charset="0"/>
                <a:sym typeface="Arial" charset="0"/>
              </a:rPr>
              <a:t>Biotic and Abiotic Factors</a:t>
            </a:r>
          </a:p>
        </p:txBody>
      </p:sp>
      <p:sp>
        <p:nvSpPr>
          <p:cNvPr id="25603" name="Shape 159"/>
          <p:cNvSpPr txBox="1">
            <a:spLocks noGrp="1"/>
          </p:cNvSpPr>
          <p:nvPr>
            <p:ph type="body" idx="1"/>
          </p:nvPr>
        </p:nvSpPr>
        <p:spPr>
          <a:xfrm>
            <a:off x="457200" y="1219200"/>
            <a:ext cx="8229600" cy="4267200"/>
          </a:xfrm>
        </p:spPr>
        <p:txBody>
          <a:bodyPr tIns="45700" bIns="45700"/>
          <a:lstStyle/>
          <a:p>
            <a:pPr indent="-342900" eaLnBrk="1" hangingPunct="1">
              <a:lnSpc>
                <a:spcPct val="90000"/>
              </a:lnSpc>
              <a:spcBef>
                <a:spcPct val="0"/>
              </a:spcBef>
              <a:spcAft>
                <a:spcPct val="0"/>
              </a:spcAft>
              <a:buClr>
                <a:srgbClr val="E3E3FF"/>
              </a:buClr>
              <a:buFontTx/>
              <a:buChar char="•"/>
            </a:pPr>
            <a:r>
              <a:rPr lang="en-US" sz="2400" b="1" u="sng" smtClean="0">
                <a:solidFill>
                  <a:srgbClr val="FFFFFF"/>
                </a:solidFill>
                <a:latin typeface="Arial" charset="0"/>
                <a:cs typeface="Arial" charset="0"/>
                <a:sym typeface="Arial" charset="0"/>
              </a:rPr>
              <a:t>Niche</a:t>
            </a:r>
          </a:p>
          <a:p>
            <a:pPr lvl="1" indent="-285750" eaLnBrk="1" hangingPunct="1">
              <a:lnSpc>
                <a:spcPct val="90000"/>
              </a:lnSpc>
              <a:spcBef>
                <a:spcPts val="400"/>
              </a:spcBef>
              <a:spcAft>
                <a:spcPct val="0"/>
              </a:spcAft>
              <a:buClr>
                <a:srgbClr val="FFFFFF"/>
              </a:buClr>
              <a:buFontTx/>
              <a:buChar char="–"/>
            </a:pPr>
            <a:r>
              <a:rPr lang="en-US" sz="2000" i="1" smtClean="0">
                <a:solidFill>
                  <a:srgbClr val="FFFFFF"/>
                </a:solidFill>
                <a:latin typeface="Arial" charset="0"/>
                <a:cs typeface="Arial" charset="0"/>
                <a:sym typeface="Arial" charset="0"/>
              </a:rPr>
              <a:t>How an organism acts within its ecosystem</a:t>
            </a:r>
          </a:p>
          <a:p>
            <a:pPr lvl="1" indent="-285750" eaLnBrk="1" hangingPunct="1">
              <a:lnSpc>
                <a:spcPct val="90000"/>
              </a:lnSpc>
              <a:spcBef>
                <a:spcPts val="400"/>
              </a:spcBef>
              <a:spcAft>
                <a:spcPct val="0"/>
              </a:spcAft>
              <a:buClr>
                <a:srgbClr val="FFFFFF"/>
              </a:buClr>
              <a:buFontTx/>
              <a:buChar char="–"/>
            </a:pPr>
            <a:r>
              <a:rPr lang="en-US" sz="2000" smtClean="0">
                <a:solidFill>
                  <a:srgbClr val="FFFFFF"/>
                </a:solidFill>
                <a:latin typeface="Arial" charset="0"/>
                <a:cs typeface="Arial" charset="0"/>
                <a:sym typeface="Arial" charset="0"/>
              </a:rPr>
              <a:t>Another way to look at this is the organisms role</a:t>
            </a:r>
          </a:p>
          <a:p>
            <a:pPr indent="-342900" eaLnBrk="1" hangingPunct="1">
              <a:lnSpc>
                <a:spcPct val="90000"/>
              </a:lnSpc>
              <a:spcBef>
                <a:spcPts val="475"/>
              </a:spcBef>
              <a:spcAft>
                <a:spcPct val="0"/>
              </a:spcAft>
              <a:buClr>
                <a:srgbClr val="E3E3FF"/>
              </a:buClr>
              <a:buFontTx/>
              <a:buChar char="•"/>
            </a:pPr>
            <a:r>
              <a:rPr lang="en-US" sz="2400" smtClean="0">
                <a:solidFill>
                  <a:srgbClr val="FFFFFF"/>
                </a:solidFill>
                <a:latin typeface="Arial" charset="0"/>
                <a:cs typeface="Arial" charset="0"/>
                <a:sym typeface="Arial" charset="0"/>
              </a:rPr>
              <a:t>Some animals eat other animals, some eat plants</a:t>
            </a:r>
          </a:p>
          <a:p>
            <a:pPr indent="-342900" eaLnBrk="1" hangingPunct="1">
              <a:lnSpc>
                <a:spcPct val="90000"/>
              </a:lnSpc>
              <a:spcBef>
                <a:spcPts val="475"/>
              </a:spcBef>
              <a:spcAft>
                <a:spcPct val="0"/>
              </a:spcAft>
              <a:buClr>
                <a:srgbClr val="E3E3FF"/>
              </a:buClr>
              <a:buFontTx/>
              <a:buChar char="•"/>
            </a:pPr>
            <a:r>
              <a:rPr lang="en-US" sz="2400" smtClean="0">
                <a:solidFill>
                  <a:srgbClr val="FFFFFF"/>
                </a:solidFill>
                <a:latin typeface="Arial" charset="0"/>
                <a:cs typeface="Arial" charset="0"/>
                <a:sym typeface="Arial" charset="0"/>
              </a:rPr>
              <a:t>Some plants grow in sunny areas, some need shade</a:t>
            </a:r>
          </a:p>
          <a:p>
            <a:pPr indent="-342900" eaLnBrk="1" hangingPunct="1">
              <a:lnSpc>
                <a:spcPct val="90000"/>
              </a:lnSpc>
              <a:spcBef>
                <a:spcPts val="475"/>
              </a:spcBef>
              <a:spcAft>
                <a:spcPct val="0"/>
              </a:spcAft>
              <a:buClr>
                <a:srgbClr val="E3E3FF"/>
              </a:buClr>
              <a:buFontTx/>
              <a:buChar char="•"/>
            </a:pPr>
            <a:r>
              <a:rPr lang="en-US" sz="2400" smtClean="0">
                <a:solidFill>
                  <a:srgbClr val="FFFFFF"/>
                </a:solidFill>
                <a:latin typeface="Arial" charset="0"/>
                <a:cs typeface="Arial" charset="0"/>
                <a:sym typeface="Arial" charset="0"/>
              </a:rPr>
              <a:t>Worms and bacteria break down dead organisms for energy and recycle the nutrients into the ecosystem</a:t>
            </a:r>
          </a:p>
          <a:p>
            <a:pPr indent="-342900" eaLnBrk="1" hangingPunct="1">
              <a:lnSpc>
                <a:spcPct val="90000"/>
              </a:lnSpc>
              <a:spcBef>
                <a:spcPts val="475"/>
              </a:spcBef>
              <a:spcAft>
                <a:spcPct val="0"/>
              </a:spcAft>
              <a:buClr>
                <a:srgbClr val="E3E3FF"/>
              </a:buClr>
              <a:buFontTx/>
              <a:buChar char="•"/>
            </a:pPr>
            <a:r>
              <a:rPr lang="en-US" sz="2400" smtClean="0">
                <a:solidFill>
                  <a:srgbClr val="FFFFFF"/>
                </a:solidFill>
                <a:latin typeface="Arial" charset="0"/>
                <a:cs typeface="Arial" charset="0"/>
                <a:sym typeface="Arial" charset="0"/>
              </a:rPr>
              <a:t>This creates </a:t>
            </a:r>
            <a:r>
              <a:rPr lang="en-US" sz="2400" b="1" u="sng" smtClean="0">
                <a:solidFill>
                  <a:srgbClr val="FFFFFF"/>
                </a:solidFill>
                <a:latin typeface="Arial" charset="0"/>
                <a:cs typeface="Arial" charset="0"/>
                <a:sym typeface="Arial" charset="0"/>
              </a:rPr>
              <a:t>Biodiversity</a:t>
            </a:r>
          </a:p>
          <a:p>
            <a:pPr lvl="1" indent="-285750" eaLnBrk="1" hangingPunct="1">
              <a:lnSpc>
                <a:spcPct val="90000"/>
              </a:lnSpc>
              <a:spcBef>
                <a:spcPts val="400"/>
              </a:spcBef>
              <a:spcAft>
                <a:spcPct val="0"/>
              </a:spcAft>
              <a:buClr>
                <a:srgbClr val="FFFFFF"/>
              </a:buClr>
              <a:buFontTx/>
              <a:buChar char="–"/>
            </a:pPr>
            <a:r>
              <a:rPr lang="en-US" sz="2000" smtClean="0">
                <a:solidFill>
                  <a:srgbClr val="FFFFFF"/>
                </a:solidFill>
                <a:latin typeface="Arial" charset="0"/>
                <a:cs typeface="Arial" charset="0"/>
                <a:sym typeface="Arial" charset="0"/>
              </a:rPr>
              <a:t>T</a:t>
            </a:r>
            <a:r>
              <a:rPr lang="en-US" sz="2000" i="1" smtClean="0">
                <a:solidFill>
                  <a:srgbClr val="FFFFFF"/>
                </a:solidFill>
                <a:latin typeface="Arial" charset="0"/>
                <a:cs typeface="Arial" charset="0"/>
                <a:sym typeface="Arial" charset="0"/>
              </a:rPr>
              <a:t>he variety of life in the world or in a particular habitat or ecosystem.</a:t>
            </a:r>
          </a:p>
          <a:p>
            <a:pPr indent="-342900" eaLnBrk="1" hangingPunct="1">
              <a:lnSpc>
                <a:spcPct val="90000"/>
              </a:lnSpc>
              <a:spcBef>
                <a:spcPts val="475"/>
              </a:spcBef>
              <a:spcAft>
                <a:spcPct val="0"/>
              </a:spcAft>
              <a:buClr>
                <a:srgbClr val="E3E3FF"/>
              </a:buClr>
              <a:buFontTx/>
              <a:buChar char="•"/>
            </a:pPr>
            <a:r>
              <a:rPr lang="en-US" sz="2400" u="sng" smtClean="0">
                <a:solidFill>
                  <a:schemeClr val="hlink"/>
                </a:solidFill>
                <a:latin typeface="Arial" charset="0"/>
                <a:cs typeface="Arial" charset="0"/>
                <a:sym typeface="Arial" charset="0"/>
                <a:hlinkClick r:id="rId3"/>
              </a:rPr>
              <a:t>Decomposed Rabbit Video</a:t>
            </a:r>
          </a:p>
          <a:p>
            <a:pPr indent="-342900" eaLnBrk="1" hangingPunct="1">
              <a:lnSpc>
                <a:spcPct val="90000"/>
              </a:lnSpc>
              <a:spcBef>
                <a:spcPts val="475"/>
              </a:spcBef>
              <a:spcAft>
                <a:spcPct val="0"/>
              </a:spcAft>
              <a:buClr>
                <a:srgbClr val="E3E3FF"/>
              </a:buClr>
              <a:buFontTx/>
              <a:buChar char="•"/>
            </a:pPr>
            <a:r>
              <a:rPr lang="en-US" sz="2400" u="sng" smtClean="0">
                <a:solidFill>
                  <a:schemeClr val="hlink"/>
                </a:solidFill>
                <a:latin typeface="Arial" charset="0"/>
                <a:cs typeface="Arial" charset="0"/>
                <a:sym typeface="Arial" charset="0"/>
                <a:hlinkClick r:id="rId4"/>
              </a:rPr>
              <a:t>Decomposed Fox Video</a:t>
            </a:r>
          </a:p>
          <a:p>
            <a:pPr indent="-342900" eaLnBrk="1" hangingPunct="1">
              <a:lnSpc>
                <a:spcPct val="90000"/>
              </a:lnSpc>
              <a:spcBef>
                <a:spcPts val="475"/>
              </a:spcBef>
              <a:spcAft>
                <a:spcPct val="0"/>
              </a:spcAft>
              <a:buClr>
                <a:srgbClr val="E3E3FF"/>
              </a:buClr>
              <a:buFontTx/>
              <a:buChar char="•"/>
            </a:pPr>
            <a:r>
              <a:rPr lang="en-US" sz="2400" smtClean="0">
                <a:solidFill>
                  <a:srgbClr val="FFFFFF"/>
                </a:solidFill>
                <a:latin typeface="Arial" charset="0"/>
                <a:cs typeface="Arial" charset="0"/>
                <a:sym typeface="Arial" charset="0"/>
              </a:rPr>
              <a:t>(Close your eyes if your squeamish!!!)</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2"/>
            </a:gs>
          </a:gsLst>
          <a:lin ang="5400000"/>
        </a:gradFill>
        <a:effectLst/>
      </p:bgPr>
    </p:bg>
    <p:spTree>
      <p:nvGrpSpPr>
        <p:cNvPr id="1" name=""/>
        <p:cNvGrpSpPr/>
        <p:nvPr/>
      </p:nvGrpSpPr>
      <p:grpSpPr>
        <a:xfrm>
          <a:off x="0" y="0"/>
          <a:ext cx="0" cy="0"/>
          <a:chOff x="0" y="0"/>
          <a:chExt cx="0" cy="0"/>
        </a:xfrm>
      </p:grpSpPr>
      <p:sp>
        <p:nvSpPr>
          <p:cNvPr id="27650" name="Shape 164"/>
          <p:cNvSpPr txBox="1">
            <a:spLocks noGrp="1"/>
          </p:cNvSpPr>
          <p:nvPr>
            <p:ph type="title"/>
          </p:nvPr>
        </p:nvSpPr>
        <p:spPr/>
        <p:txBody>
          <a:bodyPr tIns="45700" bIns="45700"/>
          <a:lstStyle/>
          <a:p>
            <a:pPr eaLnBrk="1" hangingPunct="1">
              <a:spcBef>
                <a:spcPct val="0"/>
              </a:spcBef>
              <a:spcAft>
                <a:spcPct val="0"/>
              </a:spcAft>
              <a:buClr>
                <a:srgbClr val="E3E3FF"/>
              </a:buClr>
              <a:buSzPct val="25000"/>
            </a:pPr>
            <a:r>
              <a:rPr lang="en-US" smtClean="0">
                <a:solidFill>
                  <a:srgbClr val="E3E3FF"/>
                </a:solidFill>
                <a:latin typeface="Arial" charset="0"/>
                <a:cs typeface="Arial" charset="0"/>
                <a:sym typeface="Arial" charset="0"/>
              </a:rPr>
              <a:t>Levels of Organization</a:t>
            </a:r>
          </a:p>
        </p:txBody>
      </p:sp>
      <p:sp>
        <p:nvSpPr>
          <p:cNvPr id="165" name="Shape 165"/>
          <p:cNvSpPr txBox="1">
            <a:spLocks noGrp="1"/>
          </p:cNvSpPr>
          <p:nvPr>
            <p:ph type="body" idx="1"/>
          </p:nvPr>
        </p:nvSpPr>
        <p:spPr/>
        <p:txBody>
          <a:bodyPr tIns="45700" bIns="45700">
            <a:noAutofit/>
          </a:bodyPr>
          <a:lstStyle/>
          <a:p>
            <a:pPr indent="-342900" eaLnBrk="1" fontAlgn="auto" hangingPunct="1">
              <a:lnSpc>
                <a:spcPct val="80000"/>
              </a:lnSpc>
              <a:spcBef>
                <a:spcPts val="0"/>
              </a:spcBef>
              <a:buSzPct val="100000"/>
              <a:defRPr/>
            </a:pPr>
            <a:r>
              <a:rPr lang="en-US" sz="2400"/>
              <a:t>An organism is any living thing</a:t>
            </a:r>
          </a:p>
          <a:p>
            <a:pPr lvl="1" indent="-285750" eaLnBrk="1" fontAlgn="auto" hangingPunct="1">
              <a:lnSpc>
                <a:spcPct val="80000"/>
              </a:lnSpc>
              <a:spcBef>
                <a:spcPts val="400"/>
              </a:spcBef>
              <a:buSzPct val="100000"/>
              <a:defRPr/>
            </a:pPr>
            <a:r>
              <a:rPr lang="en-US" sz="2000"/>
              <a:t>This is the simplest level of organization</a:t>
            </a:r>
          </a:p>
          <a:p>
            <a:pPr indent="-342900" eaLnBrk="1" fontAlgn="auto" hangingPunct="1">
              <a:lnSpc>
                <a:spcPct val="80000"/>
              </a:lnSpc>
              <a:spcBef>
                <a:spcPts val="480"/>
              </a:spcBef>
              <a:buSzPct val="100000"/>
              <a:defRPr/>
            </a:pPr>
            <a:r>
              <a:rPr lang="en-US" sz="2400" b="1" u="sng"/>
              <a:t>Species</a:t>
            </a:r>
          </a:p>
          <a:p>
            <a:pPr lvl="1" indent="-285750" eaLnBrk="1" fontAlgn="auto" hangingPunct="1">
              <a:lnSpc>
                <a:spcPct val="80000"/>
              </a:lnSpc>
              <a:spcBef>
                <a:spcPts val="400"/>
              </a:spcBef>
              <a:buSzPct val="100000"/>
              <a:defRPr/>
            </a:pPr>
            <a:r>
              <a:rPr lang="en-US" sz="2000" i="1"/>
              <a:t>A group of organisms that share most characteristics and can breed with one another.</a:t>
            </a:r>
          </a:p>
          <a:p>
            <a:pPr indent="-342900" eaLnBrk="1" fontAlgn="auto" hangingPunct="1">
              <a:lnSpc>
                <a:spcPct val="80000"/>
              </a:lnSpc>
              <a:spcBef>
                <a:spcPts val="480"/>
              </a:spcBef>
              <a:buSzPct val="100000"/>
              <a:defRPr/>
            </a:pPr>
            <a:r>
              <a:rPr lang="en-US" sz="2400" b="1" u="sng"/>
              <a:t>Population</a:t>
            </a:r>
          </a:p>
          <a:p>
            <a:pPr lvl="1" indent="-285750" eaLnBrk="1" fontAlgn="auto" hangingPunct="1">
              <a:lnSpc>
                <a:spcPct val="80000"/>
              </a:lnSpc>
              <a:spcBef>
                <a:spcPts val="400"/>
              </a:spcBef>
              <a:buSzPct val="100000"/>
              <a:defRPr/>
            </a:pPr>
            <a:r>
              <a:rPr lang="en-US" sz="2000" i="1"/>
              <a:t>All organisms of a species that live in the same place at the same time</a:t>
            </a:r>
          </a:p>
          <a:p>
            <a:pPr lvl="1" indent="-285750" eaLnBrk="1" fontAlgn="auto" hangingPunct="1">
              <a:lnSpc>
                <a:spcPct val="80000"/>
              </a:lnSpc>
              <a:spcBef>
                <a:spcPts val="400"/>
              </a:spcBef>
              <a:buSzPct val="100000"/>
              <a:defRPr/>
            </a:pPr>
            <a:r>
              <a:rPr lang="en-US" sz="2000"/>
              <a:t>Members of a population compete with each other for resources for survival</a:t>
            </a:r>
          </a:p>
          <a:p>
            <a:pPr indent="-342900" eaLnBrk="1" fontAlgn="auto" hangingPunct="1">
              <a:lnSpc>
                <a:spcPct val="80000"/>
              </a:lnSpc>
              <a:spcBef>
                <a:spcPts val="480"/>
              </a:spcBef>
              <a:buSzPct val="100000"/>
              <a:defRPr/>
            </a:pPr>
            <a:r>
              <a:rPr lang="en-US" sz="2400" b="1" u="sng"/>
              <a:t>Community</a:t>
            </a:r>
          </a:p>
          <a:p>
            <a:pPr lvl="1" indent="-285750" eaLnBrk="1" fontAlgn="auto" hangingPunct="1">
              <a:lnSpc>
                <a:spcPct val="80000"/>
              </a:lnSpc>
              <a:spcBef>
                <a:spcPts val="400"/>
              </a:spcBef>
              <a:buSzPct val="100000"/>
              <a:defRPr/>
            </a:pPr>
            <a:r>
              <a:rPr lang="en-US" sz="2000" i="1"/>
              <a:t>All of the populations that live in an area at the same time</a:t>
            </a:r>
          </a:p>
          <a:p>
            <a:pPr indent="-342900" eaLnBrk="1" fontAlgn="auto" hangingPunct="1">
              <a:lnSpc>
                <a:spcPct val="80000"/>
              </a:lnSpc>
              <a:spcBef>
                <a:spcPts val="480"/>
              </a:spcBef>
              <a:buSzPct val="100000"/>
              <a:defRPr/>
            </a:pPr>
            <a:r>
              <a:rPr lang="en-US" sz="2400" b="1" u="sng"/>
              <a:t>Ecosystem</a:t>
            </a:r>
          </a:p>
          <a:p>
            <a:pPr lvl="1" indent="-285750" eaLnBrk="1" fontAlgn="auto" hangingPunct="1">
              <a:lnSpc>
                <a:spcPct val="80000"/>
              </a:lnSpc>
              <a:spcBef>
                <a:spcPts val="400"/>
              </a:spcBef>
              <a:buSzPct val="100000"/>
              <a:defRPr/>
            </a:pPr>
            <a:r>
              <a:rPr lang="en-US" sz="2000" i="1"/>
              <a:t>One or more communities and their nonliving environment</a:t>
            </a:r>
          </a:p>
          <a:p>
            <a:pPr indent="-215900" eaLnBrk="1" fontAlgn="auto" hangingPunct="1">
              <a:spcBef>
                <a:spcPts val="400"/>
              </a:spcBef>
              <a:buFont typeface="Arial"/>
              <a:buNone/>
              <a:defRPr/>
            </a:pPr>
            <a:endParaRPr sz="2000" i="1"/>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2"/>
            </a:gs>
          </a:gsLst>
          <a:lin ang="5400000"/>
        </a:gradFill>
        <a:effectLst/>
      </p:bgPr>
    </p:bg>
    <p:spTree>
      <p:nvGrpSpPr>
        <p:cNvPr id="1" name=""/>
        <p:cNvGrpSpPr/>
        <p:nvPr/>
      </p:nvGrpSpPr>
      <p:grpSpPr>
        <a:xfrm>
          <a:off x="0" y="0"/>
          <a:ext cx="0" cy="0"/>
          <a:chOff x="0" y="0"/>
          <a:chExt cx="0" cy="0"/>
        </a:xfrm>
      </p:grpSpPr>
      <p:sp>
        <p:nvSpPr>
          <p:cNvPr id="29698" name="Shape 170"/>
          <p:cNvSpPr txBox="1">
            <a:spLocks noGrp="1"/>
          </p:cNvSpPr>
          <p:nvPr>
            <p:ph type="title"/>
          </p:nvPr>
        </p:nvSpPr>
        <p:spPr/>
        <p:txBody>
          <a:bodyPr tIns="45700" bIns="45700"/>
          <a:lstStyle/>
          <a:p>
            <a:pPr eaLnBrk="1" hangingPunct="1">
              <a:spcBef>
                <a:spcPct val="0"/>
              </a:spcBef>
              <a:spcAft>
                <a:spcPct val="0"/>
              </a:spcAft>
              <a:buClr>
                <a:srgbClr val="E3E3FF"/>
              </a:buClr>
              <a:buSzPct val="25000"/>
            </a:pPr>
            <a:r>
              <a:rPr lang="en-US" smtClean="0">
                <a:solidFill>
                  <a:srgbClr val="E3E3FF"/>
                </a:solidFill>
                <a:latin typeface="Arial" charset="0"/>
                <a:cs typeface="Arial" charset="0"/>
                <a:sym typeface="Arial" charset="0"/>
              </a:rPr>
              <a:t>Levels of Organization</a:t>
            </a:r>
          </a:p>
        </p:txBody>
      </p:sp>
      <p:sp>
        <p:nvSpPr>
          <p:cNvPr id="29699" name="Shape 171"/>
          <p:cNvSpPr txBox="1">
            <a:spLocks noGrp="1"/>
          </p:cNvSpPr>
          <p:nvPr>
            <p:ph type="body" idx="1"/>
          </p:nvPr>
        </p:nvSpPr>
        <p:spPr/>
        <p:txBody>
          <a:bodyPr tIns="45700" bIns="45700"/>
          <a:lstStyle/>
          <a:p>
            <a:pPr indent="-342900" eaLnBrk="1" hangingPunct="1">
              <a:spcBef>
                <a:spcPct val="0"/>
              </a:spcBef>
              <a:spcAft>
                <a:spcPct val="0"/>
              </a:spcAft>
              <a:buClr>
                <a:srgbClr val="E3E3FF"/>
              </a:buClr>
              <a:buFontTx/>
              <a:buChar char="•"/>
            </a:pPr>
            <a:r>
              <a:rPr lang="en-US" sz="2800" smtClean="0">
                <a:solidFill>
                  <a:srgbClr val="FFFFFF"/>
                </a:solidFill>
                <a:latin typeface="Arial" charset="0"/>
                <a:cs typeface="Arial" charset="0"/>
                <a:sym typeface="Arial" charset="0"/>
              </a:rPr>
              <a:t>Populations in a community interact in many ways</a:t>
            </a:r>
          </a:p>
          <a:p>
            <a:pPr lvl="1" indent="-285750" eaLnBrk="1" hangingPunct="1">
              <a:spcBef>
                <a:spcPts val="475"/>
              </a:spcBef>
              <a:spcAft>
                <a:spcPct val="0"/>
              </a:spcAft>
              <a:buClr>
                <a:srgbClr val="FFFFFF"/>
              </a:buClr>
              <a:buFontTx/>
              <a:buChar char="–"/>
            </a:pPr>
            <a:r>
              <a:rPr lang="en-US" sz="2400" smtClean="0">
                <a:solidFill>
                  <a:srgbClr val="FFFFFF"/>
                </a:solidFill>
                <a:latin typeface="Arial" charset="0"/>
                <a:cs typeface="Arial" charset="0"/>
                <a:sym typeface="Arial" charset="0"/>
              </a:rPr>
              <a:t>They compete for resources like water and space</a:t>
            </a:r>
          </a:p>
          <a:p>
            <a:pPr lvl="1" indent="-285750" eaLnBrk="1" hangingPunct="1">
              <a:spcBef>
                <a:spcPts val="475"/>
              </a:spcBef>
              <a:spcAft>
                <a:spcPct val="0"/>
              </a:spcAft>
              <a:buClr>
                <a:srgbClr val="FFFFFF"/>
              </a:buClr>
              <a:buFontTx/>
              <a:buChar char="–"/>
            </a:pPr>
            <a:r>
              <a:rPr lang="en-US" sz="2400" smtClean="0">
                <a:solidFill>
                  <a:srgbClr val="FFFFFF"/>
                </a:solidFill>
                <a:latin typeface="Arial" charset="0"/>
                <a:cs typeface="Arial" charset="0"/>
                <a:sym typeface="Arial" charset="0"/>
              </a:rPr>
              <a:t>They compete for food</a:t>
            </a:r>
          </a:p>
          <a:p>
            <a:pPr lvl="1" indent="-285750" eaLnBrk="1" hangingPunct="1">
              <a:spcBef>
                <a:spcPts val="475"/>
              </a:spcBef>
              <a:spcAft>
                <a:spcPct val="0"/>
              </a:spcAft>
              <a:buClr>
                <a:srgbClr val="FFFFFF"/>
              </a:buClr>
              <a:buFontTx/>
              <a:buChar char="–"/>
            </a:pPr>
            <a:r>
              <a:rPr lang="en-US" sz="2400" smtClean="0">
                <a:solidFill>
                  <a:srgbClr val="FFFFFF"/>
                </a:solidFill>
                <a:latin typeface="Arial" charset="0"/>
                <a:cs typeface="Arial" charset="0"/>
                <a:sym typeface="Arial" charset="0"/>
              </a:rPr>
              <a:t>Some avoid competition by finding different niches like eating at night or other animals leftovers</a:t>
            </a:r>
          </a:p>
          <a:p>
            <a:pPr lvl="1" indent="-285750" eaLnBrk="1" hangingPunct="1">
              <a:spcBef>
                <a:spcPts val="475"/>
              </a:spcBef>
              <a:spcAft>
                <a:spcPct val="0"/>
              </a:spcAft>
              <a:buClr>
                <a:srgbClr val="FFFFFF"/>
              </a:buClr>
              <a:buFontTx/>
              <a:buChar char="–"/>
            </a:pPr>
            <a:r>
              <a:rPr lang="en-US" sz="2400" smtClean="0">
                <a:solidFill>
                  <a:srgbClr val="FFFFFF"/>
                </a:solidFill>
                <a:latin typeface="Arial" charset="0"/>
                <a:cs typeface="Arial" charset="0"/>
                <a:sym typeface="Arial" charset="0"/>
              </a:rPr>
              <a:t>Plants also compete for resources like water, sunlight, and living spaces</a:t>
            </a:r>
          </a:p>
          <a:p>
            <a:pPr indent="-342900" eaLnBrk="1" hangingPunct="1">
              <a:spcBef>
                <a:spcPts val="563"/>
              </a:spcBef>
              <a:spcAft>
                <a:spcPct val="0"/>
              </a:spcAft>
              <a:buClr>
                <a:srgbClr val="E3E3FF"/>
              </a:buClr>
              <a:buFontTx/>
              <a:buChar char="•"/>
            </a:pPr>
            <a:r>
              <a:rPr lang="en-US" sz="2800" u="sng" smtClean="0">
                <a:solidFill>
                  <a:schemeClr val="hlink"/>
                </a:solidFill>
                <a:latin typeface="Arial" charset="0"/>
                <a:cs typeface="Arial" charset="0"/>
                <a:sym typeface="Arial" charset="0"/>
                <a:hlinkClick r:id="rId3"/>
              </a:rPr>
              <a:t>Cheetahs Never Win?</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2"/>
            </a:gs>
          </a:gsLst>
          <a:lin ang="5400000"/>
        </a:gradFill>
        <a:effectLst/>
      </p:bgPr>
    </p:bg>
    <p:spTree>
      <p:nvGrpSpPr>
        <p:cNvPr id="1" name=""/>
        <p:cNvGrpSpPr/>
        <p:nvPr/>
      </p:nvGrpSpPr>
      <p:grpSpPr>
        <a:xfrm>
          <a:off x="0" y="0"/>
          <a:ext cx="0" cy="0"/>
          <a:chOff x="0" y="0"/>
          <a:chExt cx="0" cy="0"/>
        </a:xfrm>
      </p:grpSpPr>
      <p:sp>
        <p:nvSpPr>
          <p:cNvPr id="31746" name="Shape 176"/>
          <p:cNvSpPr txBox="1">
            <a:spLocks noGrp="1"/>
          </p:cNvSpPr>
          <p:nvPr>
            <p:ph type="title"/>
          </p:nvPr>
        </p:nvSpPr>
        <p:spPr/>
        <p:txBody>
          <a:bodyPr tIns="45700" bIns="45700"/>
          <a:lstStyle/>
          <a:p>
            <a:pPr eaLnBrk="1" hangingPunct="1">
              <a:spcBef>
                <a:spcPct val="0"/>
              </a:spcBef>
              <a:spcAft>
                <a:spcPct val="0"/>
              </a:spcAft>
              <a:buClr>
                <a:srgbClr val="E3E3FF"/>
              </a:buClr>
              <a:buSzPct val="25000"/>
            </a:pPr>
            <a:r>
              <a:rPr lang="en-US" sz="4000" smtClean="0">
                <a:solidFill>
                  <a:srgbClr val="E3E3FF"/>
                </a:solidFill>
                <a:latin typeface="Arial" charset="0"/>
                <a:cs typeface="Arial" charset="0"/>
                <a:sym typeface="Arial" charset="0"/>
              </a:rPr>
              <a:t>Other Relationships in Ecosystems</a:t>
            </a:r>
          </a:p>
        </p:txBody>
      </p:sp>
      <p:sp>
        <p:nvSpPr>
          <p:cNvPr id="31747" name="Shape 177"/>
          <p:cNvSpPr txBox="1">
            <a:spLocks noGrp="1"/>
          </p:cNvSpPr>
          <p:nvPr>
            <p:ph type="body" idx="1"/>
          </p:nvPr>
        </p:nvSpPr>
        <p:spPr/>
        <p:txBody>
          <a:bodyPr tIns="45700" bIns="45700"/>
          <a:lstStyle/>
          <a:p>
            <a:pPr indent="-342900" eaLnBrk="1" hangingPunct="1">
              <a:spcBef>
                <a:spcPct val="0"/>
              </a:spcBef>
              <a:spcAft>
                <a:spcPct val="0"/>
              </a:spcAft>
              <a:buClr>
                <a:srgbClr val="E3E3FF"/>
              </a:buClr>
              <a:buFontTx/>
              <a:buChar char="•"/>
            </a:pPr>
            <a:r>
              <a:rPr lang="en-US" smtClean="0">
                <a:solidFill>
                  <a:srgbClr val="FFFFFF"/>
                </a:solidFill>
                <a:latin typeface="Arial" charset="0"/>
                <a:cs typeface="Arial" charset="0"/>
                <a:sym typeface="Arial" charset="0"/>
              </a:rPr>
              <a:t>An ecosystem includes all the living and non-living things that interact with each other in a certain environment.</a:t>
            </a:r>
          </a:p>
          <a:p>
            <a:pPr indent="-342900" eaLnBrk="1" hangingPunct="1">
              <a:spcBef>
                <a:spcPts val="638"/>
              </a:spcBef>
              <a:spcAft>
                <a:spcPct val="0"/>
              </a:spcAft>
              <a:buClr>
                <a:srgbClr val="E3E3FF"/>
              </a:buClr>
              <a:buFontTx/>
              <a:buChar char="•"/>
            </a:pPr>
            <a:r>
              <a:rPr lang="en-US" smtClean="0">
                <a:solidFill>
                  <a:srgbClr val="FFFFFF"/>
                </a:solidFill>
                <a:latin typeface="Arial" charset="0"/>
                <a:cs typeface="Arial" charset="0"/>
                <a:sym typeface="Arial" charset="0"/>
              </a:rPr>
              <a:t>Organisms interact with each other as well as with other organisms of their own species</a:t>
            </a:r>
          </a:p>
        </p:txBody>
      </p:sp>
    </p:spTree>
  </p:cSld>
  <p:clrMapOvr>
    <a:masterClrMapping/>
  </p:clrMapOvr>
  <p:transition spd="slow">
    <p:cut/>
  </p:transition>
</p:sld>
</file>

<file path=ppt/theme/theme1.xml><?xml version="1.0" encoding="utf-8"?>
<a:theme xmlns:a="http://schemas.openxmlformats.org/drawingml/2006/main" name="1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2150</Words>
  <Application>Microsoft Office PowerPoint</Application>
  <PresentationFormat>On-screen Show (4:3)</PresentationFormat>
  <Paragraphs>311</Paragraphs>
  <Slides>46</Slides>
  <Notes>42</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1_Mountain Top</vt:lpstr>
      <vt:lpstr>Mountain Top</vt:lpstr>
      <vt:lpstr>Ecosystems</vt:lpstr>
      <vt:lpstr>The Organization of Ecosystems</vt:lpstr>
      <vt:lpstr>Biotic and Abiotic Factors</vt:lpstr>
      <vt:lpstr>Biotic and Abiotic Factors</vt:lpstr>
      <vt:lpstr>Biotic and Abiotic Factors</vt:lpstr>
      <vt:lpstr>Biotic and Abiotic Factors</vt:lpstr>
      <vt:lpstr>Levels of Organization</vt:lpstr>
      <vt:lpstr>Levels of Organization</vt:lpstr>
      <vt:lpstr>Other Relationships in Ecosystems</vt:lpstr>
      <vt:lpstr>What is a Limiting Factor?</vt:lpstr>
      <vt:lpstr>What is a Limiting Factor?</vt:lpstr>
      <vt:lpstr>What is Carrying Capacity?</vt:lpstr>
      <vt:lpstr>What is Carrying Capacity?</vt:lpstr>
      <vt:lpstr>Two types of limiting factors: </vt:lpstr>
      <vt:lpstr>Population Density</vt:lpstr>
      <vt:lpstr>Density - Dependent</vt:lpstr>
      <vt:lpstr>Its flu season, and lots of sick students are coming to school. They are coughing, sneezing, and touching everything. Ten percent of Mrs. Kievit’s students have the flu, but are so dedicated they come to class anyway. If Mrs. Kievit wipes down every table before every class, which class will be most affected by the flu?</vt:lpstr>
      <vt:lpstr>Density - Independent</vt:lpstr>
      <vt:lpstr>Six new students were added to 3rd period. The population densities of all the classes is now the same. The school is sponsoring an event that allows students to miss 1st, 2nd, and 3rd periods. Which classes will be most effected?</vt:lpstr>
      <vt:lpstr>Competition</vt:lpstr>
      <vt:lpstr>Pause and Reflect</vt:lpstr>
      <vt:lpstr>Coexistence and Cooperation</vt:lpstr>
      <vt:lpstr>Predation</vt:lpstr>
      <vt:lpstr>Symbiosis</vt:lpstr>
      <vt:lpstr>Symbiosis</vt:lpstr>
      <vt:lpstr>Ecosystems</vt:lpstr>
      <vt:lpstr>Ecosystems</vt:lpstr>
      <vt:lpstr>Flow of Energy in the Ecosystems</vt:lpstr>
      <vt:lpstr>Producers, Consumers, and Decomposers</vt:lpstr>
      <vt:lpstr>Producers, Consumers, and Decomposers</vt:lpstr>
      <vt:lpstr>Producers, Consumers, and Decomposers</vt:lpstr>
      <vt:lpstr>Producers, Consumers, and Decomposers</vt:lpstr>
      <vt:lpstr>Food Chains and Food Webs</vt:lpstr>
      <vt:lpstr>Food Chains and Food Webs</vt:lpstr>
      <vt:lpstr>Food Chains and Food Webs</vt:lpstr>
      <vt:lpstr>Food Chains and Food Webs</vt:lpstr>
      <vt:lpstr>ENERGY PYRAMID</vt:lpstr>
      <vt:lpstr>Pause and Reflect</vt:lpstr>
      <vt:lpstr>The Cycling of Matter in Ecosystems</vt:lpstr>
      <vt:lpstr>The Carbon Cycle</vt:lpstr>
      <vt:lpstr>The Carbon Cycle</vt:lpstr>
      <vt:lpstr>The Nitrogen Cycle</vt:lpstr>
      <vt:lpstr>The Nitrogen Cycle</vt:lpstr>
      <vt:lpstr>The Water Cycle</vt:lpstr>
      <vt:lpstr>The Water Cycle</vt:lpstr>
      <vt:lpstr>Pause and Reflect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Ecosystems</dc:title>
  <cp:lastModifiedBy>Decker</cp:lastModifiedBy>
  <cp:revision>5</cp:revision>
  <dcterms:modified xsi:type="dcterms:W3CDTF">2016-10-31T14:57:26Z</dcterms:modified>
</cp:coreProperties>
</file>